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0" r:id="rId4"/>
    <p:sldId id="263" r:id="rId5"/>
    <p:sldId id="264" r:id="rId6"/>
    <p:sldId id="265" r:id="rId7"/>
    <p:sldId id="267" r:id="rId8"/>
    <p:sldId id="268" r:id="rId9"/>
    <p:sldId id="259" r:id="rId10"/>
    <p:sldId id="266" r:id="rId11"/>
    <p:sldId id="269" r:id="rId12"/>
    <p:sldId id="26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5387" autoAdjust="0"/>
  </p:normalViewPr>
  <p:slideViewPr>
    <p:cSldViewPr>
      <p:cViewPr>
        <p:scale>
          <a:sx n="66" d="100"/>
          <a:sy n="66" d="100"/>
        </p:scale>
        <p:origin x="-126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CF7783-3A78-4409-8BAB-0000742B6162}" type="doc">
      <dgm:prSet loTypeId="urn:microsoft.com/office/officeart/2005/8/layout/pyramid1" loCatId="pyramid" qsTypeId="urn:microsoft.com/office/officeart/2005/8/quickstyle/simple1" qsCatId="simple" csTypeId="urn:microsoft.com/office/officeart/2005/8/colors/accent1_2" csCatId="accent1" phldr="1"/>
      <dgm:spPr/>
    </dgm:pt>
    <dgm:pt modelId="{9F8FCADC-36B3-4C12-9021-DB70AD26721B}">
      <dgm:prSet phldrT="[Text]"/>
      <dgm:spPr>
        <a:solidFill>
          <a:schemeClr val="accent1">
            <a:hueOff val="0"/>
            <a:satOff val="0"/>
            <a:lumOff val="0"/>
          </a:schemeClr>
        </a:solidFill>
        <a:ln>
          <a:solidFill>
            <a:schemeClr val="lt1">
              <a:hueOff val="0"/>
              <a:satOff val="0"/>
              <a:lumOff val="0"/>
            </a:schemeClr>
          </a:solidFill>
        </a:ln>
      </dgm:spPr>
      <dgm:t>
        <a:bodyPr/>
        <a:lstStyle/>
        <a:p>
          <a:endParaRPr lang="en-US" dirty="0" smtClean="0"/>
        </a:p>
        <a:p>
          <a:endParaRPr lang="en-US" dirty="0" smtClean="0"/>
        </a:p>
        <a:p>
          <a:r>
            <a:rPr lang="en-US" dirty="0" smtClean="0"/>
            <a:t>~ 5%</a:t>
          </a:r>
          <a:endParaRPr lang="en-US" dirty="0"/>
        </a:p>
        <a:p>
          <a:r>
            <a:rPr lang="en-US" dirty="0" smtClean="0"/>
            <a:t>Tier </a:t>
          </a:r>
          <a:r>
            <a:rPr lang="en-US" dirty="0"/>
            <a:t>3</a:t>
          </a:r>
        </a:p>
      </dgm:t>
    </dgm:pt>
    <dgm:pt modelId="{EB7885C2-304E-45AA-AFC3-0859BD454184}" type="parTrans" cxnId="{3F9FDEE2-2F89-4D7E-B06D-5386E401C94D}">
      <dgm:prSet/>
      <dgm:spPr/>
      <dgm:t>
        <a:bodyPr/>
        <a:lstStyle/>
        <a:p>
          <a:endParaRPr lang="en-US"/>
        </a:p>
      </dgm:t>
    </dgm:pt>
    <dgm:pt modelId="{BAA18A4B-93A5-4678-A0EA-D66DF541E288}" type="sibTrans" cxnId="{3F9FDEE2-2F89-4D7E-B06D-5386E401C94D}">
      <dgm:prSet/>
      <dgm:spPr/>
      <dgm:t>
        <a:bodyPr/>
        <a:lstStyle/>
        <a:p>
          <a:endParaRPr lang="en-US"/>
        </a:p>
      </dgm:t>
    </dgm:pt>
    <dgm:pt modelId="{4C86E7C5-AE41-4CDE-ABA1-E4322B0C0036}">
      <dgm:prSet phldrT="[Text]"/>
      <dgm:spPr/>
      <dgm:t>
        <a:bodyPr/>
        <a:lstStyle/>
        <a:p>
          <a:r>
            <a:rPr lang="en-US" dirty="0" smtClean="0"/>
            <a:t>Tier 2</a:t>
          </a:r>
        </a:p>
        <a:p>
          <a:r>
            <a:rPr lang="en-US" dirty="0" smtClean="0"/>
            <a:t>~15%</a:t>
          </a:r>
          <a:endParaRPr lang="en-US" dirty="0"/>
        </a:p>
      </dgm:t>
    </dgm:pt>
    <dgm:pt modelId="{0E0B0C04-09FE-41F8-9BEF-3996CC3BC908}" type="parTrans" cxnId="{9FC2BD90-9A6F-4357-B1B6-17A5BEB2D8D6}">
      <dgm:prSet/>
      <dgm:spPr/>
      <dgm:t>
        <a:bodyPr/>
        <a:lstStyle/>
        <a:p>
          <a:endParaRPr lang="en-US"/>
        </a:p>
      </dgm:t>
    </dgm:pt>
    <dgm:pt modelId="{B02EEFC4-09F5-4FB9-A9DB-665F3F7966C7}" type="sibTrans" cxnId="{9FC2BD90-9A6F-4357-B1B6-17A5BEB2D8D6}">
      <dgm:prSet/>
      <dgm:spPr/>
      <dgm:t>
        <a:bodyPr/>
        <a:lstStyle/>
        <a:p>
          <a:endParaRPr lang="en-US"/>
        </a:p>
      </dgm:t>
    </dgm:pt>
    <dgm:pt modelId="{508916F4-9265-4BE8-AE02-9A537BA7BF02}">
      <dgm:prSet phldrT="[Text]"/>
      <dgm:spPr/>
      <dgm:t>
        <a:bodyPr/>
        <a:lstStyle/>
        <a:p>
          <a:endParaRPr lang="en-US" dirty="0"/>
        </a:p>
        <a:p>
          <a:endParaRPr lang="en-US" dirty="0"/>
        </a:p>
        <a:p>
          <a:r>
            <a:rPr lang="en-US" dirty="0" smtClean="0"/>
            <a:t>Tier 1</a:t>
          </a:r>
        </a:p>
        <a:p>
          <a:r>
            <a:rPr lang="en-US" dirty="0" smtClean="0"/>
            <a:t>~ 80%</a:t>
          </a:r>
          <a:endParaRPr lang="en-US" dirty="0"/>
        </a:p>
      </dgm:t>
    </dgm:pt>
    <dgm:pt modelId="{ADD5927C-F265-44D8-AEE8-E96B17A29437}" type="parTrans" cxnId="{9C2D6BA0-38E6-41D3-8920-E538F412E3C3}">
      <dgm:prSet/>
      <dgm:spPr/>
      <dgm:t>
        <a:bodyPr/>
        <a:lstStyle/>
        <a:p>
          <a:endParaRPr lang="en-US"/>
        </a:p>
      </dgm:t>
    </dgm:pt>
    <dgm:pt modelId="{C0129C0D-AF7A-4E43-BEE5-AD92186BC8DE}" type="sibTrans" cxnId="{9C2D6BA0-38E6-41D3-8920-E538F412E3C3}">
      <dgm:prSet/>
      <dgm:spPr/>
      <dgm:t>
        <a:bodyPr/>
        <a:lstStyle/>
        <a:p>
          <a:endParaRPr lang="en-US"/>
        </a:p>
      </dgm:t>
    </dgm:pt>
    <dgm:pt modelId="{20FCC223-713B-40D0-8C8D-75CBB3941BBF}" type="pres">
      <dgm:prSet presAssocID="{D7CF7783-3A78-4409-8BAB-0000742B6162}" presName="Name0" presStyleCnt="0">
        <dgm:presLayoutVars>
          <dgm:dir/>
          <dgm:animLvl val="lvl"/>
          <dgm:resizeHandles val="exact"/>
        </dgm:presLayoutVars>
      </dgm:prSet>
      <dgm:spPr/>
    </dgm:pt>
    <dgm:pt modelId="{6057AB1D-CCCB-4F78-8B63-619EB66C0B49}" type="pres">
      <dgm:prSet presAssocID="{9F8FCADC-36B3-4C12-9021-DB70AD26721B}" presName="Name8" presStyleCnt="0"/>
      <dgm:spPr/>
    </dgm:pt>
    <dgm:pt modelId="{A733D915-7A28-4D00-914C-F93AF40F3A2A}" type="pres">
      <dgm:prSet presAssocID="{9F8FCADC-36B3-4C12-9021-DB70AD26721B}" presName="level" presStyleLbl="node1" presStyleIdx="0" presStyleCnt="3">
        <dgm:presLayoutVars>
          <dgm:chMax val="1"/>
          <dgm:bulletEnabled val="1"/>
        </dgm:presLayoutVars>
      </dgm:prSet>
      <dgm:spPr/>
      <dgm:t>
        <a:bodyPr/>
        <a:lstStyle/>
        <a:p>
          <a:endParaRPr lang="en-US"/>
        </a:p>
      </dgm:t>
    </dgm:pt>
    <dgm:pt modelId="{E580320E-68D9-4FCD-9545-E2A86129EBA3}" type="pres">
      <dgm:prSet presAssocID="{9F8FCADC-36B3-4C12-9021-DB70AD26721B}" presName="levelTx" presStyleLbl="revTx" presStyleIdx="0" presStyleCnt="0">
        <dgm:presLayoutVars>
          <dgm:chMax val="1"/>
          <dgm:bulletEnabled val="1"/>
        </dgm:presLayoutVars>
      </dgm:prSet>
      <dgm:spPr/>
      <dgm:t>
        <a:bodyPr/>
        <a:lstStyle/>
        <a:p>
          <a:endParaRPr lang="en-US"/>
        </a:p>
      </dgm:t>
    </dgm:pt>
    <dgm:pt modelId="{612749C7-D379-478E-964F-595244D87834}" type="pres">
      <dgm:prSet presAssocID="{4C86E7C5-AE41-4CDE-ABA1-E4322B0C0036}" presName="Name8" presStyleCnt="0"/>
      <dgm:spPr/>
    </dgm:pt>
    <dgm:pt modelId="{E5B5A420-2A0B-46CE-8683-100A6AF020C2}" type="pres">
      <dgm:prSet presAssocID="{4C86E7C5-AE41-4CDE-ABA1-E4322B0C0036}" presName="level" presStyleLbl="node1" presStyleIdx="1" presStyleCnt="3">
        <dgm:presLayoutVars>
          <dgm:chMax val="1"/>
          <dgm:bulletEnabled val="1"/>
        </dgm:presLayoutVars>
      </dgm:prSet>
      <dgm:spPr/>
      <dgm:t>
        <a:bodyPr/>
        <a:lstStyle/>
        <a:p>
          <a:endParaRPr lang="en-US"/>
        </a:p>
      </dgm:t>
    </dgm:pt>
    <dgm:pt modelId="{0E4FA5EB-F732-4752-AD6E-D257388D9F50}" type="pres">
      <dgm:prSet presAssocID="{4C86E7C5-AE41-4CDE-ABA1-E4322B0C0036}" presName="levelTx" presStyleLbl="revTx" presStyleIdx="0" presStyleCnt="0">
        <dgm:presLayoutVars>
          <dgm:chMax val="1"/>
          <dgm:bulletEnabled val="1"/>
        </dgm:presLayoutVars>
      </dgm:prSet>
      <dgm:spPr/>
      <dgm:t>
        <a:bodyPr/>
        <a:lstStyle/>
        <a:p>
          <a:endParaRPr lang="en-US"/>
        </a:p>
      </dgm:t>
    </dgm:pt>
    <dgm:pt modelId="{407AF498-C70F-429E-805F-F333961A98E3}" type="pres">
      <dgm:prSet presAssocID="{508916F4-9265-4BE8-AE02-9A537BA7BF02}" presName="Name8" presStyleCnt="0"/>
      <dgm:spPr/>
    </dgm:pt>
    <dgm:pt modelId="{68D31466-AB16-4DDC-8FBC-50AF5885564B}" type="pres">
      <dgm:prSet presAssocID="{508916F4-9265-4BE8-AE02-9A537BA7BF02}" presName="level" presStyleLbl="node1" presStyleIdx="2" presStyleCnt="3">
        <dgm:presLayoutVars>
          <dgm:chMax val="1"/>
          <dgm:bulletEnabled val="1"/>
        </dgm:presLayoutVars>
      </dgm:prSet>
      <dgm:spPr/>
      <dgm:t>
        <a:bodyPr/>
        <a:lstStyle/>
        <a:p>
          <a:endParaRPr lang="en-US"/>
        </a:p>
      </dgm:t>
    </dgm:pt>
    <dgm:pt modelId="{FD99C889-87AB-4A44-ACF9-0E2CA259D963}" type="pres">
      <dgm:prSet presAssocID="{508916F4-9265-4BE8-AE02-9A537BA7BF02}" presName="levelTx" presStyleLbl="revTx" presStyleIdx="0" presStyleCnt="0">
        <dgm:presLayoutVars>
          <dgm:chMax val="1"/>
          <dgm:bulletEnabled val="1"/>
        </dgm:presLayoutVars>
      </dgm:prSet>
      <dgm:spPr/>
      <dgm:t>
        <a:bodyPr/>
        <a:lstStyle/>
        <a:p>
          <a:endParaRPr lang="en-US"/>
        </a:p>
      </dgm:t>
    </dgm:pt>
  </dgm:ptLst>
  <dgm:cxnLst>
    <dgm:cxn modelId="{BDE314FD-C310-4A4D-8B86-3A561C093327}" type="presOf" srcId="{508916F4-9265-4BE8-AE02-9A537BA7BF02}" destId="{FD99C889-87AB-4A44-ACF9-0E2CA259D963}" srcOrd="1" destOrd="0" presId="urn:microsoft.com/office/officeart/2005/8/layout/pyramid1"/>
    <dgm:cxn modelId="{5278DB26-AAC1-4C0D-9047-B94C172CB107}" type="presOf" srcId="{4C86E7C5-AE41-4CDE-ABA1-E4322B0C0036}" destId="{0E4FA5EB-F732-4752-AD6E-D257388D9F50}" srcOrd="1" destOrd="0" presId="urn:microsoft.com/office/officeart/2005/8/layout/pyramid1"/>
    <dgm:cxn modelId="{9FC2BD90-9A6F-4357-B1B6-17A5BEB2D8D6}" srcId="{D7CF7783-3A78-4409-8BAB-0000742B6162}" destId="{4C86E7C5-AE41-4CDE-ABA1-E4322B0C0036}" srcOrd="1" destOrd="0" parTransId="{0E0B0C04-09FE-41F8-9BEF-3996CC3BC908}" sibTransId="{B02EEFC4-09F5-4FB9-A9DB-665F3F7966C7}"/>
    <dgm:cxn modelId="{EDF082C2-E67A-4296-9990-8886AC43B498}" type="presOf" srcId="{4C86E7C5-AE41-4CDE-ABA1-E4322B0C0036}" destId="{E5B5A420-2A0B-46CE-8683-100A6AF020C2}" srcOrd="0" destOrd="0" presId="urn:microsoft.com/office/officeart/2005/8/layout/pyramid1"/>
    <dgm:cxn modelId="{E74A1BCC-1189-441B-9DFC-B25B94B3BA77}" type="presOf" srcId="{9F8FCADC-36B3-4C12-9021-DB70AD26721B}" destId="{A733D915-7A28-4D00-914C-F93AF40F3A2A}" srcOrd="0" destOrd="0" presId="urn:microsoft.com/office/officeart/2005/8/layout/pyramid1"/>
    <dgm:cxn modelId="{7958E112-89DE-44C8-90AD-D1FE6FDAB219}" type="presOf" srcId="{508916F4-9265-4BE8-AE02-9A537BA7BF02}" destId="{68D31466-AB16-4DDC-8FBC-50AF5885564B}" srcOrd="0" destOrd="0" presId="urn:microsoft.com/office/officeart/2005/8/layout/pyramid1"/>
    <dgm:cxn modelId="{9C2D6BA0-38E6-41D3-8920-E538F412E3C3}" srcId="{D7CF7783-3A78-4409-8BAB-0000742B6162}" destId="{508916F4-9265-4BE8-AE02-9A537BA7BF02}" srcOrd="2" destOrd="0" parTransId="{ADD5927C-F265-44D8-AEE8-E96B17A29437}" sibTransId="{C0129C0D-AF7A-4E43-BEE5-AD92186BC8DE}"/>
    <dgm:cxn modelId="{7B9B9A0F-31DC-4D86-80F4-C517B453735D}" type="presOf" srcId="{9F8FCADC-36B3-4C12-9021-DB70AD26721B}" destId="{E580320E-68D9-4FCD-9545-E2A86129EBA3}" srcOrd="1" destOrd="0" presId="urn:microsoft.com/office/officeart/2005/8/layout/pyramid1"/>
    <dgm:cxn modelId="{786A6520-84C5-40F4-B0E3-D1AA6F4A77AC}" type="presOf" srcId="{D7CF7783-3A78-4409-8BAB-0000742B6162}" destId="{20FCC223-713B-40D0-8C8D-75CBB3941BBF}" srcOrd="0" destOrd="0" presId="urn:microsoft.com/office/officeart/2005/8/layout/pyramid1"/>
    <dgm:cxn modelId="{3F9FDEE2-2F89-4D7E-B06D-5386E401C94D}" srcId="{D7CF7783-3A78-4409-8BAB-0000742B6162}" destId="{9F8FCADC-36B3-4C12-9021-DB70AD26721B}" srcOrd="0" destOrd="0" parTransId="{EB7885C2-304E-45AA-AFC3-0859BD454184}" sibTransId="{BAA18A4B-93A5-4678-A0EA-D66DF541E288}"/>
    <dgm:cxn modelId="{3B3D4A39-7EB1-467E-8A36-4BDA62C3C08B}" type="presParOf" srcId="{20FCC223-713B-40D0-8C8D-75CBB3941BBF}" destId="{6057AB1D-CCCB-4F78-8B63-619EB66C0B49}" srcOrd="0" destOrd="0" presId="urn:microsoft.com/office/officeart/2005/8/layout/pyramid1"/>
    <dgm:cxn modelId="{2505F667-A864-439A-BE39-27CFF93B2851}" type="presParOf" srcId="{6057AB1D-CCCB-4F78-8B63-619EB66C0B49}" destId="{A733D915-7A28-4D00-914C-F93AF40F3A2A}" srcOrd="0" destOrd="0" presId="urn:microsoft.com/office/officeart/2005/8/layout/pyramid1"/>
    <dgm:cxn modelId="{03C1DCFD-8549-405D-BDF4-03A2E0BB9AB9}" type="presParOf" srcId="{6057AB1D-CCCB-4F78-8B63-619EB66C0B49}" destId="{E580320E-68D9-4FCD-9545-E2A86129EBA3}" srcOrd="1" destOrd="0" presId="urn:microsoft.com/office/officeart/2005/8/layout/pyramid1"/>
    <dgm:cxn modelId="{332B6651-04BB-4018-82D9-2D6F9AFF01E2}" type="presParOf" srcId="{20FCC223-713B-40D0-8C8D-75CBB3941BBF}" destId="{612749C7-D379-478E-964F-595244D87834}" srcOrd="1" destOrd="0" presId="urn:microsoft.com/office/officeart/2005/8/layout/pyramid1"/>
    <dgm:cxn modelId="{3B1732D4-0531-49E4-AAF0-0FB89CB78B0A}" type="presParOf" srcId="{612749C7-D379-478E-964F-595244D87834}" destId="{E5B5A420-2A0B-46CE-8683-100A6AF020C2}" srcOrd="0" destOrd="0" presId="urn:microsoft.com/office/officeart/2005/8/layout/pyramid1"/>
    <dgm:cxn modelId="{FE58982F-4EBA-4E13-8BCA-829F0EBEAE55}" type="presParOf" srcId="{612749C7-D379-478E-964F-595244D87834}" destId="{0E4FA5EB-F732-4752-AD6E-D257388D9F50}" srcOrd="1" destOrd="0" presId="urn:microsoft.com/office/officeart/2005/8/layout/pyramid1"/>
    <dgm:cxn modelId="{81AC7F0B-1732-43ED-AC87-2F327FD4BE62}" type="presParOf" srcId="{20FCC223-713B-40D0-8C8D-75CBB3941BBF}" destId="{407AF498-C70F-429E-805F-F333961A98E3}" srcOrd="2" destOrd="0" presId="urn:microsoft.com/office/officeart/2005/8/layout/pyramid1"/>
    <dgm:cxn modelId="{C6FC1125-B843-4645-9509-AF8E9A3DC0B2}" type="presParOf" srcId="{407AF498-C70F-429E-805F-F333961A98E3}" destId="{68D31466-AB16-4DDC-8FBC-50AF5885564B}" srcOrd="0" destOrd="0" presId="urn:microsoft.com/office/officeart/2005/8/layout/pyramid1"/>
    <dgm:cxn modelId="{85CCD2AA-B550-417B-BDD6-667ECC48ECF3}" type="presParOf" srcId="{407AF498-C70F-429E-805F-F333961A98E3}" destId="{FD99C889-87AB-4A44-ACF9-0E2CA259D963}" srcOrd="1" destOrd="0" presId="urn:microsoft.com/office/officeart/2005/8/layout/pyramid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04F674-A77D-4294-A52F-CFE385E8022C}" type="doc">
      <dgm:prSet loTypeId="urn:microsoft.com/office/officeart/2005/8/layout/pyramid1" loCatId="pyramid" qsTypeId="urn:microsoft.com/office/officeart/2005/8/quickstyle/simple1" qsCatId="simple" csTypeId="urn:microsoft.com/office/officeart/2005/8/colors/accent1_2" csCatId="accent1" phldr="1"/>
      <dgm:spPr/>
    </dgm:pt>
    <dgm:pt modelId="{7DE50D6A-C02E-4D9B-957B-0070AA1BDD49}">
      <dgm:prSet phldrT="[Text]"/>
      <dgm:spPr/>
      <dgm:t>
        <a:bodyPr/>
        <a:lstStyle/>
        <a:p>
          <a:r>
            <a:rPr lang="en-US" dirty="0" smtClean="0"/>
            <a:t>3</a:t>
          </a:r>
          <a:endParaRPr lang="en-US" dirty="0"/>
        </a:p>
      </dgm:t>
    </dgm:pt>
    <dgm:pt modelId="{ACAE7FA1-4971-4413-B5FF-4A61B1D9225F}" type="parTrans" cxnId="{3C906726-567F-4DAC-ADA4-4C6824F2CEFB}">
      <dgm:prSet/>
      <dgm:spPr/>
      <dgm:t>
        <a:bodyPr/>
        <a:lstStyle/>
        <a:p>
          <a:endParaRPr lang="en-US"/>
        </a:p>
      </dgm:t>
    </dgm:pt>
    <dgm:pt modelId="{4154C2AF-592C-47BF-9960-AE31E4C49DB6}" type="sibTrans" cxnId="{3C906726-567F-4DAC-ADA4-4C6824F2CEFB}">
      <dgm:prSet/>
      <dgm:spPr/>
      <dgm:t>
        <a:bodyPr/>
        <a:lstStyle/>
        <a:p>
          <a:endParaRPr lang="en-US"/>
        </a:p>
      </dgm:t>
    </dgm:pt>
    <dgm:pt modelId="{E2E803C7-CBB7-4A3E-8CB1-5AD178F781D1}">
      <dgm:prSet phldrT="[Text]"/>
      <dgm:spPr>
        <a:noFill/>
        <a:ln w="50800">
          <a:solidFill>
            <a:schemeClr val="accent1"/>
          </a:solidFill>
        </a:ln>
      </dgm:spPr>
      <dgm:t>
        <a:bodyPr/>
        <a:lstStyle/>
        <a:p>
          <a:r>
            <a:rPr lang="en-US" dirty="0" smtClean="0"/>
            <a:t>Small group and/or individual support </a:t>
          </a:r>
          <a:endParaRPr lang="en-US" dirty="0"/>
        </a:p>
      </dgm:t>
    </dgm:pt>
    <dgm:pt modelId="{0C250CCD-C327-4044-B70A-28D3BF8E909C}" type="parTrans" cxnId="{24CEE9B0-4F83-4314-96B2-F98CFF8E7E4F}">
      <dgm:prSet/>
      <dgm:spPr/>
      <dgm:t>
        <a:bodyPr/>
        <a:lstStyle/>
        <a:p>
          <a:endParaRPr lang="en-US"/>
        </a:p>
      </dgm:t>
    </dgm:pt>
    <dgm:pt modelId="{075A62FD-01BF-4087-94F8-5725CC0848FD}" type="sibTrans" cxnId="{24CEE9B0-4F83-4314-96B2-F98CFF8E7E4F}">
      <dgm:prSet/>
      <dgm:spPr/>
      <dgm:t>
        <a:bodyPr/>
        <a:lstStyle/>
        <a:p>
          <a:endParaRPr lang="en-US"/>
        </a:p>
      </dgm:t>
    </dgm:pt>
    <dgm:pt modelId="{11E879B5-7753-4CB9-9A94-AF105B679979}">
      <dgm:prSet phldrT="[Text]"/>
      <dgm:spPr/>
      <dgm:t>
        <a:bodyPr/>
        <a:lstStyle/>
        <a:p>
          <a:r>
            <a:rPr lang="en-US" dirty="0" smtClean="0"/>
            <a:t>Tier 1</a:t>
          </a:r>
          <a:endParaRPr lang="en-US" dirty="0"/>
        </a:p>
      </dgm:t>
    </dgm:pt>
    <dgm:pt modelId="{5B558910-B55A-439E-84E8-433835C37269}" type="parTrans" cxnId="{88BC4A66-7D07-475D-942F-D4E37FD713AD}">
      <dgm:prSet/>
      <dgm:spPr/>
      <dgm:t>
        <a:bodyPr/>
        <a:lstStyle/>
        <a:p>
          <a:endParaRPr lang="en-US"/>
        </a:p>
      </dgm:t>
    </dgm:pt>
    <dgm:pt modelId="{5FAB0A83-7078-476D-9C16-5B7F004F8B4B}" type="sibTrans" cxnId="{88BC4A66-7D07-475D-942F-D4E37FD713AD}">
      <dgm:prSet/>
      <dgm:spPr/>
      <dgm:t>
        <a:bodyPr/>
        <a:lstStyle/>
        <a:p>
          <a:endParaRPr lang="en-US"/>
        </a:p>
      </dgm:t>
    </dgm:pt>
    <dgm:pt modelId="{4F46C5CB-7BB9-4C01-8522-FBCAA177CD3D}" type="pres">
      <dgm:prSet presAssocID="{9C04F674-A77D-4294-A52F-CFE385E8022C}" presName="Name0" presStyleCnt="0">
        <dgm:presLayoutVars>
          <dgm:dir/>
          <dgm:animLvl val="lvl"/>
          <dgm:resizeHandles val="exact"/>
        </dgm:presLayoutVars>
      </dgm:prSet>
      <dgm:spPr/>
    </dgm:pt>
    <dgm:pt modelId="{3C58EC77-898E-4957-82E3-6F7C5B60DFE3}" type="pres">
      <dgm:prSet presAssocID="{7DE50D6A-C02E-4D9B-957B-0070AA1BDD49}" presName="Name8" presStyleCnt="0"/>
      <dgm:spPr/>
    </dgm:pt>
    <dgm:pt modelId="{B08F4809-B41C-46C7-8A8A-E008169FF36D}" type="pres">
      <dgm:prSet presAssocID="{7DE50D6A-C02E-4D9B-957B-0070AA1BDD49}" presName="level" presStyleLbl="node1" presStyleIdx="0" presStyleCnt="3">
        <dgm:presLayoutVars>
          <dgm:chMax val="1"/>
          <dgm:bulletEnabled val="1"/>
        </dgm:presLayoutVars>
      </dgm:prSet>
      <dgm:spPr/>
      <dgm:t>
        <a:bodyPr/>
        <a:lstStyle/>
        <a:p>
          <a:endParaRPr lang="en-US"/>
        </a:p>
      </dgm:t>
    </dgm:pt>
    <dgm:pt modelId="{C368FD50-D4F0-4185-A2D5-BE51E7DB4CF8}" type="pres">
      <dgm:prSet presAssocID="{7DE50D6A-C02E-4D9B-957B-0070AA1BDD49}" presName="levelTx" presStyleLbl="revTx" presStyleIdx="0" presStyleCnt="0">
        <dgm:presLayoutVars>
          <dgm:chMax val="1"/>
          <dgm:bulletEnabled val="1"/>
        </dgm:presLayoutVars>
      </dgm:prSet>
      <dgm:spPr/>
      <dgm:t>
        <a:bodyPr/>
        <a:lstStyle/>
        <a:p>
          <a:endParaRPr lang="en-US"/>
        </a:p>
      </dgm:t>
    </dgm:pt>
    <dgm:pt modelId="{D43C6C44-2014-446B-91A0-2826BC7A4066}" type="pres">
      <dgm:prSet presAssocID="{E2E803C7-CBB7-4A3E-8CB1-5AD178F781D1}" presName="Name8" presStyleCnt="0"/>
      <dgm:spPr/>
    </dgm:pt>
    <dgm:pt modelId="{9EE9B049-193E-4807-942E-CCFE56456AD6}" type="pres">
      <dgm:prSet presAssocID="{E2E803C7-CBB7-4A3E-8CB1-5AD178F781D1}" presName="level" presStyleLbl="node1" presStyleIdx="1" presStyleCnt="3">
        <dgm:presLayoutVars>
          <dgm:chMax val="1"/>
          <dgm:bulletEnabled val="1"/>
        </dgm:presLayoutVars>
      </dgm:prSet>
      <dgm:spPr/>
      <dgm:t>
        <a:bodyPr/>
        <a:lstStyle/>
        <a:p>
          <a:endParaRPr lang="en-US"/>
        </a:p>
      </dgm:t>
    </dgm:pt>
    <dgm:pt modelId="{D150A41A-482C-4A23-B822-71EF7C7D652C}" type="pres">
      <dgm:prSet presAssocID="{E2E803C7-CBB7-4A3E-8CB1-5AD178F781D1}" presName="levelTx" presStyleLbl="revTx" presStyleIdx="0" presStyleCnt="0">
        <dgm:presLayoutVars>
          <dgm:chMax val="1"/>
          <dgm:bulletEnabled val="1"/>
        </dgm:presLayoutVars>
      </dgm:prSet>
      <dgm:spPr/>
      <dgm:t>
        <a:bodyPr/>
        <a:lstStyle/>
        <a:p>
          <a:endParaRPr lang="en-US"/>
        </a:p>
      </dgm:t>
    </dgm:pt>
    <dgm:pt modelId="{6ADB9DED-6CEC-4954-B344-08A213A31F90}" type="pres">
      <dgm:prSet presAssocID="{11E879B5-7753-4CB9-9A94-AF105B679979}" presName="Name8" presStyleCnt="0"/>
      <dgm:spPr/>
    </dgm:pt>
    <dgm:pt modelId="{58E37286-BF14-4662-9237-6CB802D0E036}" type="pres">
      <dgm:prSet presAssocID="{11E879B5-7753-4CB9-9A94-AF105B679979}" presName="level" presStyleLbl="node1" presStyleIdx="2" presStyleCnt="3">
        <dgm:presLayoutVars>
          <dgm:chMax val="1"/>
          <dgm:bulletEnabled val="1"/>
        </dgm:presLayoutVars>
      </dgm:prSet>
      <dgm:spPr/>
      <dgm:t>
        <a:bodyPr/>
        <a:lstStyle/>
        <a:p>
          <a:endParaRPr lang="en-US"/>
        </a:p>
      </dgm:t>
    </dgm:pt>
    <dgm:pt modelId="{8B1DE475-1DE3-4E68-8963-90E65C2CDC99}" type="pres">
      <dgm:prSet presAssocID="{11E879B5-7753-4CB9-9A94-AF105B679979}" presName="levelTx" presStyleLbl="revTx" presStyleIdx="0" presStyleCnt="0">
        <dgm:presLayoutVars>
          <dgm:chMax val="1"/>
          <dgm:bulletEnabled val="1"/>
        </dgm:presLayoutVars>
      </dgm:prSet>
      <dgm:spPr/>
      <dgm:t>
        <a:bodyPr/>
        <a:lstStyle/>
        <a:p>
          <a:endParaRPr lang="en-US"/>
        </a:p>
      </dgm:t>
    </dgm:pt>
  </dgm:ptLst>
  <dgm:cxnLst>
    <dgm:cxn modelId="{0C638B8B-6B12-4F1C-B503-DA95204B37C7}" type="presOf" srcId="{11E879B5-7753-4CB9-9A94-AF105B679979}" destId="{58E37286-BF14-4662-9237-6CB802D0E036}" srcOrd="0" destOrd="0" presId="urn:microsoft.com/office/officeart/2005/8/layout/pyramid1"/>
    <dgm:cxn modelId="{36C71BD5-E0F6-4C07-8AB8-344BC1B4C312}" type="presOf" srcId="{11E879B5-7753-4CB9-9A94-AF105B679979}" destId="{8B1DE475-1DE3-4E68-8963-90E65C2CDC99}" srcOrd="1" destOrd="0" presId="urn:microsoft.com/office/officeart/2005/8/layout/pyramid1"/>
    <dgm:cxn modelId="{2221FFD2-4B35-4F15-9051-845613DC287B}" type="presOf" srcId="{9C04F674-A77D-4294-A52F-CFE385E8022C}" destId="{4F46C5CB-7BB9-4C01-8522-FBCAA177CD3D}" srcOrd="0" destOrd="0" presId="urn:microsoft.com/office/officeart/2005/8/layout/pyramid1"/>
    <dgm:cxn modelId="{88BC4A66-7D07-475D-942F-D4E37FD713AD}" srcId="{9C04F674-A77D-4294-A52F-CFE385E8022C}" destId="{11E879B5-7753-4CB9-9A94-AF105B679979}" srcOrd="2" destOrd="0" parTransId="{5B558910-B55A-439E-84E8-433835C37269}" sibTransId="{5FAB0A83-7078-476D-9C16-5B7F004F8B4B}"/>
    <dgm:cxn modelId="{DD392348-D07D-4AD2-9C9C-DF3125AA5BCE}" type="presOf" srcId="{7DE50D6A-C02E-4D9B-957B-0070AA1BDD49}" destId="{C368FD50-D4F0-4185-A2D5-BE51E7DB4CF8}" srcOrd="1" destOrd="0" presId="urn:microsoft.com/office/officeart/2005/8/layout/pyramid1"/>
    <dgm:cxn modelId="{F5DBF3AE-27DB-4B5D-B288-DBF05FB59E77}" type="presOf" srcId="{7DE50D6A-C02E-4D9B-957B-0070AA1BDD49}" destId="{B08F4809-B41C-46C7-8A8A-E008169FF36D}" srcOrd="0" destOrd="0" presId="urn:microsoft.com/office/officeart/2005/8/layout/pyramid1"/>
    <dgm:cxn modelId="{4D90C8CD-727D-4DAF-8138-69E5467E961B}" type="presOf" srcId="{E2E803C7-CBB7-4A3E-8CB1-5AD178F781D1}" destId="{9EE9B049-193E-4807-942E-CCFE56456AD6}" srcOrd="0" destOrd="0" presId="urn:microsoft.com/office/officeart/2005/8/layout/pyramid1"/>
    <dgm:cxn modelId="{A126795F-AB36-4C4D-848C-442C009E4C0F}" type="presOf" srcId="{E2E803C7-CBB7-4A3E-8CB1-5AD178F781D1}" destId="{D150A41A-482C-4A23-B822-71EF7C7D652C}" srcOrd="1" destOrd="0" presId="urn:microsoft.com/office/officeart/2005/8/layout/pyramid1"/>
    <dgm:cxn modelId="{3C906726-567F-4DAC-ADA4-4C6824F2CEFB}" srcId="{9C04F674-A77D-4294-A52F-CFE385E8022C}" destId="{7DE50D6A-C02E-4D9B-957B-0070AA1BDD49}" srcOrd="0" destOrd="0" parTransId="{ACAE7FA1-4971-4413-B5FF-4A61B1D9225F}" sibTransId="{4154C2AF-592C-47BF-9960-AE31E4C49DB6}"/>
    <dgm:cxn modelId="{24CEE9B0-4F83-4314-96B2-F98CFF8E7E4F}" srcId="{9C04F674-A77D-4294-A52F-CFE385E8022C}" destId="{E2E803C7-CBB7-4A3E-8CB1-5AD178F781D1}" srcOrd="1" destOrd="0" parTransId="{0C250CCD-C327-4044-B70A-28D3BF8E909C}" sibTransId="{075A62FD-01BF-4087-94F8-5725CC0848FD}"/>
    <dgm:cxn modelId="{245516E3-0479-46C5-9736-F6FE7596999D}" type="presParOf" srcId="{4F46C5CB-7BB9-4C01-8522-FBCAA177CD3D}" destId="{3C58EC77-898E-4957-82E3-6F7C5B60DFE3}" srcOrd="0" destOrd="0" presId="urn:microsoft.com/office/officeart/2005/8/layout/pyramid1"/>
    <dgm:cxn modelId="{315D74C9-709E-4148-A461-7EF006192741}" type="presParOf" srcId="{3C58EC77-898E-4957-82E3-6F7C5B60DFE3}" destId="{B08F4809-B41C-46C7-8A8A-E008169FF36D}" srcOrd="0" destOrd="0" presId="urn:microsoft.com/office/officeart/2005/8/layout/pyramid1"/>
    <dgm:cxn modelId="{7048BF48-828A-472B-9C77-E66F1B881408}" type="presParOf" srcId="{3C58EC77-898E-4957-82E3-6F7C5B60DFE3}" destId="{C368FD50-D4F0-4185-A2D5-BE51E7DB4CF8}" srcOrd="1" destOrd="0" presId="urn:microsoft.com/office/officeart/2005/8/layout/pyramid1"/>
    <dgm:cxn modelId="{8DE2E867-FC70-4939-9D64-46C872BEBCC1}" type="presParOf" srcId="{4F46C5CB-7BB9-4C01-8522-FBCAA177CD3D}" destId="{D43C6C44-2014-446B-91A0-2826BC7A4066}" srcOrd="1" destOrd="0" presId="urn:microsoft.com/office/officeart/2005/8/layout/pyramid1"/>
    <dgm:cxn modelId="{3FFB6EE5-4BE0-4473-9027-D1D2884F13B3}" type="presParOf" srcId="{D43C6C44-2014-446B-91A0-2826BC7A4066}" destId="{9EE9B049-193E-4807-942E-CCFE56456AD6}" srcOrd="0" destOrd="0" presId="urn:microsoft.com/office/officeart/2005/8/layout/pyramid1"/>
    <dgm:cxn modelId="{782DA2DF-76A6-4820-8EDC-CC70EBA56AFD}" type="presParOf" srcId="{D43C6C44-2014-446B-91A0-2826BC7A4066}" destId="{D150A41A-482C-4A23-B822-71EF7C7D652C}" srcOrd="1" destOrd="0" presId="urn:microsoft.com/office/officeart/2005/8/layout/pyramid1"/>
    <dgm:cxn modelId="{027F7022-BD7C-460C-B77F-C654497CAACE}" type="presParOf" srcId="{4F46C5CB-7BB9-4C01-8522-FBCAA177CD3D}" destId="{6ADB9DED-6CEC-4954-B344-08A213A31F90}" srcOrd="2" destOrd="0" presId="urn:microsoft.com/office/officeart/2005/8/layout/pyramid1"/>
    <dgm:cxn modelId="{5C3BD984-947A-4F1D-A55F-6ECCFB68F610}" type="presParOf" srcId="{6ADB9DED-6CEC-4954-B344-08A213A31F90}" destId="{58E37286-BF14-4662-9237-6CB802D0E036}" srcOrd="0" destOrd="0" presId="urn:microsoft.com/office/officeart/2005/8/layout/pyramid1"/>
    <dgm:cxn modelId="{313A16CC-2E3F-49F9-BC26-FBB463DDF7C5}" type="presParOf" srcId="{6ADB9DED-6CEC-4954-B344-08A213A31F90}" destId="{8B1DE475-1DE3-4E68-8963-90E65C2CDC99}" srcOrd="1" destOrd="0" presId="urn:microsoft.com/office/officeart/2005/8/layout/pyramid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7CF7783-3A78-4409-8BAB-0000742B6162}" type="doc">
      <dgm:prSet loTypeId="urn:microsoft.com/office/officeart/2005/8/layout/pyramid1" loCatId="pyramid" qsTypeId="urn:microsoft.com/office/officeart/2005/8/quickstyle/simple1" qsCatId="simple" csTypeId="urn:microsoft.com/office/officeart/2005/8/colors/accent1_2" csCatId="accent1" phldr="1"/>
      <dgm:spPr/>
    </dgm:pt>
    <dgm:pt modelId="{9F8FCADC-36B3-4C12-9021-DB70AD26721B}">
      <dgm:prSet phldrT="[Text]"/>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endParaRPr lang="en-US"/>
        </a:p>
        <a:p>
          <a:endParaRPr lang="en-US"/>
        </a:p>
      </dgm:t>
    </dgm:pt>
    <dgm:pt modelId="{EB7885C2-304E-45AA-AFC3-0859BD454184}" type="parTrans" cxnId="{3F9FDEE2-2F89-4D7E-B06D-5386E401C94D}">
      <dgm:prSet/>
      <dgm:spPr/>
      <dgm:t>
        <a:bodyPr/>
        <a:lstStyle/>
        <a:p>
          <a:endParaRPr lang="en-US"/>
        </a:p>
      </dgm:t>
    </dgm:pt>
    <dgm:pt modelId="{BAA18A4B-93A5-4678-A0EA-D66DF541E288}" type="sibTrans" cxnId="{3F9FDEE2-2F89-4D7E-B06D-5386E401C94D}">
      <dgm:prSet/>
      <dgm:spPr/>
      <dgm:t>
        <a:bodyPr/>
        <a:lstStyle/>
        <a:p>
          <a:endParaRPr lang="en-US"/>
        </a:p>
      </dgm:t>
    </dgm:pt>
    <dgm:pt modelId="{4C86E7C5-AE41-4CDE-ABA1-E4322B0C0036}">
      <dgm:prSet phldrT="[Text]"/>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endParaRPr lang="en-US"/>
        </a:p>
        <a:p>
          <a:endParaRPr lang="en-US"/>
        </a:p>
        <a:p>
          <a:endParaRPr lang="en-US"/>
        </a:p>
      </dgm:t>
    </dgm:pt>
    <dgm:pt modelId="{0E0B0C04-09FE-41F8-9BEF-3996CC3BC908}" type="parTrans" cxnId="{9FC2BD90-9A6F-4357-B1B6-17A5BEB2D8D6}">
      <dgm:prSet/>
      <dgm:spPr/>
      <dgm:t>
        <a:bodyPr/>
        <a:lstStyle/>
        <a:p>
          <a:endParaRPr lang="en-US"/>
        </a:p>
      </dgm:t>
    </dgm:pt>
    <dgm:pt modelId="{B02EEFC4-09F5-4FB9-A9DB-665F3F7966C7}" type="sibTrans" cxnId="{9FC2BD90-9A6F-4357-B1B6-17A5BEB2D8D6}">
      <dgm:prSet/>
      <dgm:spPr/>
      <dgm:t>
        <a:bodyPr/>
        <a:lstStyle/>
        <a:p>
          <a:endParaRPr lang="en-US"/>
        </a:p>
      </dgm:t>
    </dgm:pt>
    <dgm:pt modelId="{508916F4-9265-4BE8-AE02-9A537BA7BF02}">
      <dgm:prSet phldrT="[Text]"/>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endParaRPr lang="en-US"/>
        </a:p>
        <a:p>
          <a:endParaRPr lang="en-US"/>
        </a:p>
        <a:p>
          <a:endParaRPr lang="en-US"/>
        </a:p>
        <a:p>
          <a:endParaRPr lang="en-US"/>
        </a:p>
        <a:p>
          <a:endParaRPr lang="en-US"/>
        </a:p>
      </dgm:t>
    </dgm:pt>
    <dgm:pt modelId="{ADD5927C-F265-44D8-AEE8-E96B17A29437}" type="parTrans" cxnId="{9C2D6BA0-38E6-41D3-8920-E538F412E3C3}">
      <dgm:prSet/>
      <dgm:spPr/>
      <dgm:t>
        <a:bodyPr/>
        <a:lstStyle/>
        <a:p>
          <a:endParaRPr lang="en-US"/>
        </a:p>
      </dgm:t>
    </dgm:pt>
    <dgm:pt modelId="{C0129C0D-AF7A-4E43-BEE5-AD92186BC8DE}" type="sibTrans" cxnId="{9C2D6BA0-38E6-41D3-8920-E538F412E3C3}">
      <dgm:prSet/>
      <dgm:spPr/>
      <dgm:t>
        <a:bodyPr/>
        <a:lstStyle/>
        <a:p>
          <a:endParaRPr lang="en-US"/>
        </a:p>
      </dgm:t>
    </dgm:pt>
    <dgm:pt modelId="{20FCC223-713B-40D0-8C8D-75CBB3941BBF}" type="pres">
      <dgm:prSet presAssocID="{D7CF7783-3A78-4409-8BAB-0000742B6162}" presName="Name0" presStyleCnt="0">
        <dgm:presLayoutVars>
          <dgm:dir/>
          <dgm:animLvl val="lvl"/>
          <dgm:resizeHandles val="exact"/>
        </dgm:presLayoutVars>
      </dgm:prSet>
      <dgm:spPr/>
    </dgm:pt>
    <dgm:pt modelId="{6057AB1D-CCCB-4F78-8B63-619EB66C0B49}" type="pres">
      <dgm:prSet presAssocID="{9F8FCADC-36B3-4C12-9021-DB70AD26721B}" presName="Name8" presStyleCnt="0"/>
      <dgm:spPr/>
    </dgm:pt>
    <dgm:pt modelId="{A733D915-7A28-4D00-914C-F93AF40F3A2A}" type="pres">
      <dgm:prSet presAssocID="{9F8FCADC-36B3-4C12-9021-DB70AD26721B}" presName="level" presStyleLbl="node1" presStyleIdx="0" presStyleCnt="3">
        <dgm:presLayoutVars>
          <dgm:chMax val="1"/>
          <dgm:bulletEnabled val="1"/>
        </dgm:presLayoutVars>
      </dgm:prSet>
      <dgm:spPr/>
      <dgm:t>
        <a:bodyPr/>
        <a:lstStyle/>
        <a:p>
          <a:endParaRPr lang="en-US"/>
        </a:p>
      </dgm:t>
    </dgm:pt>
    <dgm:pt modelId="{E580320E-68D9-4FCD-9545-E2A86129EBA3}" type="pres">
      <dgm:prSet presAssocID="{9F8FCADC-36B3-4C12-9021-DB70AD26721B}" presName="levelTx" presStyleLbl="revTx" presStyleIdx="0" presStyleCnt="0">
        <dgm:presLayoutVars>
          <dgm:chMax val="1"/>
          <dgm:bulletEnabled val="1"/>
        </dgm:presLayoutVars>
      </dgm:prSet>
      <dgm:spPr/>
      <dgm:t>
        <a:bodyPr/>
        <a:lstStyle/>
        <a:p>
          <a:endParaRPr lang="en-US"/>
        </a:p>
      </dgm:t>
    </dgm:pt>
    <dgm:pt modelId="{612749C7-D379-478E-964F-595244D87834}" type="pres">
      <dgm:prSet presAssocID="{4C86E7C5-AE41-4CDE-ABA1-E4322B0C0036}" presName="Name8" presStyleCnt="0"/>
      <dgm:spPr/>
    </dgm:pt>
    <dgm:pt modelId="{E5B5A420-2A0B-46CE-8683-100A6AF020C2}" type="pres">
      <dgm:prSet presAssocID="{4C86E7C5-AE41-4CDE-ABA1-E4322B0C0036}" presName="level" presStyleLbl="node1" presStyleIdx="1" presStyleCnt="3">
        <dgm:presLayoutVars>
          <dgm:chMax val="1"/>
          <dgm:bulletEnabled val="1"/>
        </dgm:presLayoutVars>
      </dgm:prSet>
      <dgm:spPr/>
      <dgm:t>
        <a:bodyPr/>
        <a:lstStyle/>
        <a:p>
          <a:endParaRPr lang="en-US"/>
        </a:p>
      </dgm:t>
    </dgm:pt>
    <dgm:pt modelId="{0E4FA5EB-F732-4752-AD6E-D257388D9F50}" type="pres">
      <dgm:prSet presAssocID="{4C86E7C5-AE41-4CDE-ABA1-E4322B0C0036}" presName="levelTx" presStyleLbl="revTx" presStyleIdx="0" presStyleCnt="0">
        <dgm:presLayoutVars>
          <dgm:chMax val="1"/>
          <dgm:bulletEnabled val="1"/>
        </dgm:presLayoutVars>
      </dgm:prSet>
      <dgm:spPr/>
      <dgm:t>
        <a:bodyPr/>
        <a:lstStyle/>
        <a:p>
          <a:endParaRPr lang="en-US"/>
        </a:p>
      </dgm:t>
    </dgm:pt>
    <dgm:pt modelId="{407AF498-C70F-429E-805F-F333961A98E3}" type="pres">
      <dgm:prSet presAssocID="{508916F4-9265-4BE8-AE02-9A537BA7BF02}" presName="Name8" presStyleCnt="0"/>
      <dgm:spPr/>
    </dgm:pt>
    <dgm:pt modelId="{68D31466-AB16-4DDC-8FBC-50AF5885564B}" type="pres">
      <dgm:prSet presAssocID="{508916F4-9265-4BE8-AE02-9A537BA7BF02}" presName="level" presStyleLbl="node1" presStyleIdx="2" presStyleCnt="3">
        <dgm:presLayoutVars>
          <dgm:chMax val="1"/>
          <dgm:bulletEnabled val="1"/>
        </dgm:presLayoutVars>
      </dgm:prSet>
      <dgm:spPr/>
      <dgm:t>
        <a:bodyPr/>
        <a:lstStyle/>
        <a:p>
          <a:endParaRPr lang="en-US"/>
        </a:p>
      </dgm:t>
    </dgm:pt>
    <dgm:pt modelId="{FD99C889-87AB-4A44-ACF9-0E2CA259D963}" type="pres">
      <dgm:prSet presAssocID="{508916F4-9265-4BE8-AE02-9A537BA7BF02}" presName="levelTx" presStyleLbl="revTx" presStyleIdx="0" presStyleCnt="0">
        <dgm:presLayoutVars>
          <dgm:chMax val="1"/>
          <dgm:bulletEnabled val="1"/>
        </dgm:presLayoutVars>
      </dgm:prSet>
      <dgm:spPr/>
      <dgm:t>
        <a:bodyPr/>
        <a:lstStyle/>
        <a:p>
          <a:endParaRPr lang="en-US"/>
        </a:p>
      </dgm:t>
    </dgm:pt>
  </dgm:ptLst>
  <dgm:cxnLst>
    <dgm:cxn modelId="{588BB0AC-BD1E-4905-BE41-E30EEC87A0BD}" type="presOf" srcId="{4C86E7C5-AE41-4CDE-ABA1-E4322B0C0036}" destId="{0E4FA5EB-F732-4752-AD6E-D257388D9F50}" srcOrd="1" destOrd="0" presId="urn:microsoft.com/office/officeart/2005/8/layout/pyramid1"/>
    <dgm:cxn modelId="{5B471E26-1BB5-47DA-A7E5-87F57A1F7EE4}" type="presOf" srcId="{508916F4-9265-4BE8-AE02-9A537BA7BF02}" destId="{68D31466-AB16-4DDC-8FBC-50AF5885564B}" srcOrd="0" destOrd="0" presId="urn:microsoft.com/office/officeart/2005/8/layout/pyramid1"/>
    <dgm:cxn modelId="{B0A1BC4B-3343-4BF6-B9AC-8D581F633F0B}" type="presOf" srcId="{4C86E7C5-AE41-4CDE-ABA1-E4322B0C0036}" destId="{E5B5A420-2A0B-46CE-8683-100A6AF020C2}" srcOrd="0" destOrd="0" presId="urn:microsoft.com/office/officeart/2005/8/layout/pyramid1"/>
    <dgm:cxn modelId="{1D8A7884-E0E8-412A-9F67-14B6C3461C46}" type="presOf" srcId="{508916F4-9265-4BE8-AE02-9A537BA7BF02}" destId="{FD99C889-87AB-4A44-ACF9-0E2CA259D963}" srcOrd="1" destOrd="0" presId="urn:microsoft.com/office/officeart/2005/8/layout/pyramid1"/>
    <dgm:cxn modelId="{E595516E-D73B-4FE2-A6AD-85B7302E48C4}" type="presOf" srcId="{D7CF7783-3A78-4409-8BAB-0000742B6162}" destId="{20FCC223-713B-40D0-8C8D-75CBB3941BBF}" srcOrd="0" destOrd="0" presId="urn:microsoft.com/office/officeart/2005/8/layout/pyramid1"/>
    <dgm:cxn modelId="{9FC2BD90-9A6F-4357-B1B6-17A5BEB2D8D6}" srcId="{D7CF7783-3A78-4409-8BAB-0000742B6162}" destId="{4C86E7C5-AE41-4CDE-ABA1-E4322B0C0036}" srcOrd="1" destOrd="0" parTransId="{0E0B0C04-09FE-41F8-9BEF-3996CC3BC908}" sibTransId="{B02EEFC4-09F5-4FB9-A9DB-665F3F7966C7}"/>
    <dgm:cxn modelId="{548F38B0-9DFD-488F-80EC-98B26B65581F}" type="presOf" srcId="{9F8FCADC-36B3-4C12-9021-DB70AD26721B}" destId="{E580320E-68D9-4FCD-9545-E2A86129EBA3}" srcOrd="1" destOrd="0" presId="urn:microsoft.com/office/officeart/2005/8/layout/pyramid1"/>
    <dgm:cxn modelId="{9C2D6BA0-38E6-41D3-8920-E538F412E3C3}" srcId="{D7CF7783-3A78-4409-8BAB-0000742B6162}" destId="{508916F4-9265-4BE8-AE02-9A537BA7BF02}" srcOrd="2" destOrd="0" parTransId="{ADD5927C-F265-44D8-AEE8-E96B17A29437}" sibTransId="{C0129C0D-AF7A-4E43-BEE5-AD92186BC8DE}"/>
    <dgm:cxn modelId="{F59717E7-0589-40E9-A69D-D63EB834572C}" type="presOf" srcId="{9F8FCADC-36B3-4C12-9021-DB70AD26721B}" destId="{A733D915-7A28-4D00-914C-F93AF40F3A2A}" srcOrd="0" destOrd="0" presId="urn:microsoft.com/office/officeart/2005/8/layout/pyramid1"/>
    <dgm:cxn modelId="{3F9FDEE2-2F89-4D7E-B06D-5386E401C94D}" srcId="{D7CF7783-3A78-4409-8BAB-0000742B6162}" destId="{9F8FCADC-36B3-4C12-9021-DB70AD26721B}" srcOrd="0" destOrd="0" parTransId="{EB7885C2-304E-45AA-AFC3-0859BD454184}" sibTransId="{BAA18A4B-93A5-4678-A0EA-D66DF541E288}"/>
    <dgm:cxn modelId="{2C0A40AD-218F-412E-AAD1-69D96944C9ED}" type="presParOf" srcId="{20FCC223-713B-40D0-8C8D-75CBB3941BBF}" destId="{6057AB1D-CCCB-4F78-8B63-619EB66C0B49}" srcOrd="0" destOrd="0" presId="urn:microsoft.com/office/officeart/2005/8/layout/pyramid1"/>
    <dgm:cxn modelId="{A2C93610-3C51-44DF-962D-87A36EEDDE15}" type="presParOf" srcId="{6057AB1D-CCCB-4F78-8B63-619EB66C0B49}" destId="{A733D915-7A28-4D00-914C-F93AF40F3A2A}" srcOrd="0" destOrd="0" presId="urn:microsoft.com/office/officeart/2005/8/layout/pyramid1"/>
    <dgm:cxn modelId="{1FDCBB5B-4A4F-499E-A15B-9497F1613FAA}" type="presParOf" srcId="{6057AB1D-CCCB-4F78-8B63-619EB66C0B49}" destId="{E580320E-68D9-4FCD-9545-E2A86129EBA3}" srcOrd="1" destOrd="0" presId="urn:microsoft.com/office/officeart/2005/8/layout/pyramid1"/>
    <dgm:cxn modelId="{3AFC3C32-A850-42ED-B5EB-23D9E71D5F3E}" type="presParOf" srcId="{20FCC223-713B-40D0-8C8D-75CBB3941BBF}" destId="{612749C7-D379-478E-964F-595244D87834}" srcOrd="1" destOrd="0" presId="urn:microsoft.com/office/officeart/2005/8/layout/pyramid1"/>
    <dgm:cxn modelId="{1590E398-BF8D-4244-8A64-2085D2665AE9}" type="presParOf" srcId="{612749C7-D379-478E-964F-595244D87834}" destId="{E5B5A420-2A0B-46CE-8683-100A6AF020C2}" srcOrd="0" destOrd="0" presId="urn:microsoft.com/office/officeart/2005/8/layout/pyramid1"/>
    <dgm:cxn modelId="{A87CFE2A-997A-4302-AAB0-D055B738ABAA}" type="presParOf" srcId="{612749C7-D379-478E-964F-595244D87834}" destId="{0E4FA5EB-F732-4752-AD6E-D257388D9F50}" srcOrd="1" destOrd="0" presId="urn:microsoft.com/office/officeart/2005/8/layout/pyramid1"/>
    <dgm:cxn modelId="{EDAF0C56-A6C5-4495-BE0C-2CC589C439E8}" type="presParOf" srcId="{20FCC223-713B-40D0-8C8D-75CBB3941BBF}" destId="{407AF498-C70F-429E-805F-F333961A98E3}" srcOrd="2" destOrd="0" presId="urn:microsoft.com/office/officeart/2005/8/layout/pyramid1"/>
    <dgm:cxn modelId="{4C74F0CF-C285-4300-A282-794AF96306F1}" type="presParOf" srcId="{407AF498-C70F-429E-805F-F333961A98E3}" destId="{68D31466-AB16-4DDC-8FBC-50AF5885564B}" srcOrd="0" destOrd="0" presId="urn:microsoft.com/office/officeart/2005/8/layout/pyramid1"/>
    <dgm:cxn modelId="{93DAECE8-4435-4035-B3F0-39B75B6B2627}" type="presParOf" srcId="{407AF498-C70F-429E-805F-F333961A98E3}" destId="{FD99C889-87AB-4A44-ACF9-0E2CA259D963}" srcOrd="1" destOrd="0" presId="urn:microsoft.com/office/officeart/2005/8/layout/pyramid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733D915-7A28-4D00-914C-F93AF40F3A2A}">
      <dsp:nvSpPr>
        <dsp:cNvPr id="0" name=""/>
        <dsp:cNvSpPr/>
      </dsp:nvSpPr>
      <dsp:spPr>
        <a:xfrm>
          <a:off x="1244600" y="0"/>
          <a:ext cx="1244600" cy="1508654"/>
        </a:xfrm>
        <a:prstGeom prst="trapezoid">
          <a:avLst>
            <a:gd name="adj" fmla="val 50000"/>
          </a:avLst>
        </a:prstGeom>
        <a:solidFill>
          <a:schemeClr val="accent1">
            <a:hueOff val="0"/>
            <a:satOff val="0"/>
            <a:lumOff val="0"/>
          </a:schemeClr>
        </a:solidFill>
        <a:ln w="12700" cap="flat" cmpd="sng" algn="ctr">
          <a:solidFill>
            <a:schemeClr val="lt1">
              <a:hueOff val="0"/>
              <a:satOff val="0"/>
              <a:lum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endParaRPr lang="en-US" sz="2100" kern="1200" dirty="0" smtClean="0"/>
        </a:p>
        <a:p>
          <a:pPr lvl="0" algn="ctr" defTabSz="933450">
            <a:lnSpc>
              <a:spcPct val="90000"/>
            </a:lnSpc>
            <a:spcBef>
              <a:spcPct val="0"/>
            </a:spcBef>
            <a:spcAft>
              <a:spcPct val="35000"/>
            </a:spcAft>
          </a:pPr>
          <a:endParaRPr lang="en-US" sz="2100" kern="1200" dirty="0" smtClean="0"/>
        </a:p>
        <a:p>
          <a:pPr lvl="0" algn="ctr" defTabSz="933450">
            <a:lnSpc>
              <a:spcPct val="90000"/>
            </a:lnSpc>
            <a:spcBef>
              <a:spcPct val="0"/>
            </a:spcBef>
            <a:spcAft>
              <a:spcPct val="35000"/>
            </a:spcAft>
          </a:pPr>
          <a:r>
            <a:rPr lang="en-US" sz="2100" kern="1200" dirty="0" smtClean="0"/>
            <a:t>~ 5%</a:t>
          </a:r>
          <a:endParaRPr lang="en-US" sz="2100" kern="1200" dirty="0"/>
        </a:p>
        <a:p>
          <a:pPr lvl="0" algn="ctr" defTabSz="933450">
            <a:lnSpc>
              <a:spcPct val="90000"/>
            </a:lnSpc>
            <a:spcBef>
              <a:spcPct val="0"/>
            </a:spcBef>
            <a:spcAft>
              <a:spcPct val="35000"/>
            </a:spcAft>
          </a:pPr>
          <a:r>
            <a:rPr lang="en-US" sz="2100" kern="1200" dirty="0" smtClean="0"/>
            <a:t>Tier </a:t>
          </a:r>
          <a:r>
            <a:rPr lang="en-US" sz="2100" kern="1200" dirty="0"/>
            <a:t>3</a:t>
          </a:r>
        </a:p>
      </dsp:txBody>
      <dsp:txXfrm>
        <a:off x="1244600" y="0"/>
        <a:ext cx="1244600" cy="1508654"/>
      </dsp:txXfrm>
    </dsp:sp>
    <dsp:sp modelId="{E5B5A420-2A0B-46CE-8683-100A6AF020C2}">
      <dsp:nvSpPr>
        <dsp:cNvPr id="0" name=""/>
        <dsp:cNvSpPr/>
      </dsp:nvSpPr>
      <dsp:spPr>
        <a:xfrm>
          <a:off x="622300" y="1508654"/>
          <a:ext cx="2489200" cy="1508654"/>
        </a:xfrm>
        <a:prstGeom prst="trapezoid">
          <a:avLst>
            <a:gd name="adj" fmla="val 41249"/>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Tier 2</a:t>
          </a:r>
        </a:p>
        <a:p>
          <a:pPr lvl="0" algn="ctr" defTabSz="933450">
            <a:lnSpc>
              <a:spcPct val="90000"/>
            </a:lnSpc>
            <a:spcBef>
              <a:spcPct val="0"/>
            </a:spcBef>
            <a:spcAft>
              <a:spcPct val="35000"/>
            </a:spcAft>
          </a:pPr>
          <a:r>
            <a:rPr lang="en-US" sz="2100" kern="1200" dirty="0" smtClean="0"/>
            <a:t>~15%</a:t>
          </a:r>
          <a:endParaRPr lang="en-US" sz="2100" kern="1200" dirty="0"/>
        </a:p>
      </dsp:txBody>
      <dsp:txXfrm>
        <a:off x="1057909" y="1508654"/>
        <a:ext cx="1617980" cy="1508654"/>
      </dsp:txXfrm>
    </dsp:sp>
    <dsp:sp modelId="{68D31466-AB16-4DDC-8FBC-50AF5885564B}">
      <dsp:nvSpPr>
        <dsp:cNvPr id="0" name=""/>
        <dsp:cNvSpPr/>
      </dsp:nvSpPr>
      <dsp:spPr>
        <a:xfrm>
          <a:off x="0" y="3017308"/>
          <a:ext cx="3733800" cy="1508654"/>
        </a:xfrm>
        <a:prstGeom prst="trapezoid">
          <a:avLst>
            <a:gd name="adj" fmla="val 41249"/>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endParaRPr lang="en-US" sz="2100" kern="1200" dirty="0"/>
        </a:p>
        <a:p>
          <a:pPr lvl="0" algn="ctr" defTabSz="933450">
            <a:lnSpc>
              <a:spcPct val="90000"/>
            </a:lnSpc>
            <a:spcBef>
              <a:spcPct val="0"/>
            </a:spcBef>
            <a:spcAft>
              <a:spcPct val="35000"/>
            </a:spcAft>
          </a:pPr>
          <a:endParaRPr lang="en-US" sz="2100" kern="1200" dirty="0"/>
        </a:p>
        <a:p>
          <a:pPr lvl="0" algn="ctr" defTabSz="933450">
            <a:lnSpc>
              <a:spcPct val="90000"/>
            </a:lnSpc>
            <a:spcBef>
              <a:spcPct val="0"/>
            </a:spcBef>
            <a:spcAft>
              <a:spcPct val="35000"/>
            </a:spcAft>
          </a:pPr>
          <a:r>
            <a:rPr lang="en-US" sz="2100" kern="1200" dirty="0" smtClean="0"/>
            <a:t>Tier 1</a:t>
          </a:r>
        </a:p>
        <a:p>
          <a:pPr lvl="0" algn="ctr" defTabSz="933450">
            <a:lnSpc>
              <a:spcPct val="90000"/>
            </a:lnSpc>
            <a:spcBef>
              <a:spcPct val="0"/>
            </a:spcBef>
            <a:spcAft>
              <a:spcPct val="35000"/>
            </a:spcAft>
          </a:pPr>
          <a:r>
            <a:rPr lang="en-US" sz="2100" kern="1200" dirty="0" smtClean="0"/>
            <a:t>~ 80%</a:t>
          </a:r>
          <a:endParaRPr lang="en-US" sz="2100" kern="1200" dirty="0"/>
        </a:p>
      </dsp:txBody>
      <dsp:txXfrm>
        <a:off x="653414" y="3017308"/>
        <a:ext cx="2426970" cy="150865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08F4809-B41C-46C7-8A8A-E008169FF36D}">
      <dsp:nvSpPr>
        <dsp:cNvPr id="0" name=""/>
        <dsp:cNvSpPr/>
      </dsp:nvSpPr>
      <dsp:spPr>
        <a:xfrm>
          <a:off x="1752600" y="0"/>
          <a:ext cx="1752600" cy="1574799"/>
        </a:xfrm>
        <a:prstGeom prst="trapezoid">
          <a:avLst>
            <a:gd name="adj" fmla="val 5564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smtClean="0"/>
            <a:t>3</a:t>
          </a:r>
          <a:endParaRPr lang="en-US" sz="2800" kern="1200" dirty="0"/>
        </a:p>
      </dsp:txBody>
      <dsp:txXfrm>
        <a:off x="1752600" y="0"/>
        <a:ext cx="1752600" cy="1574799"/>
      </dsp:txXfrm>
    </dsp:sp>
    <dsp:sp modelId="{9EE9B049-193E-4807-942E-CCFE56456AD6}">
      <dsp:nvSpPr>
        <dsp:cNvPr id="0" name=""/>
        <dsp:cNvSpPr/>
      </dsp:nvSpPr>
      <dsp:spPr>
        <a:xfrm>
          <a:off x="876300" y="1574799"/>
          <a:ext cx="3505200" cy="1574799"/>
        </a:xfrm>
        <a:prstGeom prst="trapezoid">
          <a:avLst>
            <a:gd name="adj" fmla="val 55645"/>
          </a:avLst>
        </a:prstGeom>
        <a:noFill/>
        <a:ln w="508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smtClean="0"/>
            <a:t>Small group and/or individual support </a:t>
          </a:r>
          <a:endParaRPr lang="en-US" sz="2800" kern="1200" dirty="0"/>
        </a:p>
      </dsp:txBody>
      <dsp:txXfrm>
        <a:off x="1489709" y="1574799"/>
        <a:ext cx="2278380" cy="1574799"/>
      </dsp:txXfrm>
    </dsp:sp>
    <dsp:sp modelId="{58E37286-BF14-4662-9237-6CB802D0E036}">
      <dsp:nvSpPr>
        <dsp:cNvPr id="0" name=""/>
        <dsp:cNvSpPr/>
      </dsp:nvSpPr>
      <dsp:spPr>
        <a:xfrm>
          <a:off x="0" y="3149599"/>
          <a:ext cx="5257800" cy="1574799"/>
        </a:xfrm>
        <a:prstGeom prst="trapezoid">
          <a:avLst>
            <a:gd name="adj" fmla="val 5564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smtClean="0"/>
            <a:t>Tier 1</a:t>
          </a:r>
          <a:endParaRPr lang="en-US" sz="2800" kern="1200" dirty="0"/>
        </a:p>
      </dsp:txBody>
      <dsp:txXfrm>
        <a:off x="920114" y="3149599"/>
        <a:ext cx="3417570" cy="157479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733D915-7A28-4D00-914C-F93AF40F3A2A}">
      <dsp:nvSpPr>
        <dsp:cNvPr id="0" name=""/>
        <dsp:cNvSpPr/>
      </dsp:nvSpPr>
      <dsp:spPr>
        <a:xfrm>
          <a:off x="660400" y="0"/>
          <a:ext cx="660399" cy="406399"/>
        </a:xfrm>
        <a:prstGeom prst="trapezoid">
          <a:avLst>
            <a:gd name="adj" fmla="val 8125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endParaRPr lang="en-US" sz="500" kern="1200"/>
        </a:p>
        <a:p>
          <a:pPr lvl="0" algn="ctr" defTabSz="222250">
            <a:lnSpc>
              <a:spcPct val="90000"/>
            </a:lnSpc>
            <a:spcBef>
              <a:spcPct val="0"/>
            </a:spcBef>
            <a:spcAft>
              <a:spcPct val="35000"/>
            </a:spcAft>
          </a:pPr>
          <a:endParaRPr lang="en-US" sz="500" kern="1200"/>
        </a:p>
      </dsp:txBody>
      <dsp:txXfrm>
        <a:off x="660400" y="0"/>
        <a:ext cx="660399" cy="406399"/>
      </dsp:txXfrm>
    </dsp:sp>
    <dsp:sp modelId="{E5B5A420-2A0B-46CE-8683-100A6AF020C2}">
      <dsp:nvSpPr>
        <dsp:cNvPr id="0" name=""/>
        <dsp:cNvSpPr/>
      </dsp:nvSpPr>
      <dsp:spPr>
        <a:xfrm>
          <a:off x="330200" y="406399"/>
          <a:ext cx="1320799" cy="406399"/>
        </a:xfrm>
        <a:prstGeom prst="trapezoid">
          <a:avLst>
            <a:gd name="adj" fmla="val 8125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endParaRPr lang="en-US" sz="500" kern="1200"/>
        </a:p>
        <a:p>
          <a:pPr lvl="0" algn="ctr" defTabSz="222250">
            <a:lnSpc>
              <a:spcPct val="90000"/>
            </a:lnSpc>
            <a:spcBef>
              <a:spcPct val="0"/>
            </a:spcBef>
            <a:spcAft>
              <a:spcPct val="35000"/>
            </a:spcAft>
          </a:pPr>
          <a:endParaRPr lang="en-US" sz="500" kern="1200"/>
        </a:p>
        <a:p>
          <a:pPr lvl="0" algn="ctr" defTabSz="222250">
            <a:lnSpc>
              <a:spcPct val="90000"/>
            </a:lnSpc>
            <a:spcBef>
              <a:spcPct val="0"/>
            </a:spcBef>
            <a:spcAft>
              <a:spcPct val="35000"/>
            </a:spcAft>
          </a:pPr>
          <a:endParaRPr lang="en-US" sz="500" kern="1200"/>
        </a:p>
      </dsp:txBody>
      <dsp:txXfrm>
        <a:off x="561339" y="406399"/>
        <a:ext cx="858520" cy="406399"/>
      </dsp:txXfrm>
    </dsp:sp>
    <dsp:sp modelId="{68D31466-AB16-4DDC-8FBC-50AF5885564B}">
      <dsp:nvSpPr>
        <dsp:cNvPr id="0" name=""/>
        <dsp:cNvSpPr/>
      </dsp:nvSpPr>
      <dsp:spPr>
        <a:xfrm>
          <a:off x="0" y="812799"/>
          <a:ext cx="1981199" cy="406399"/>
        </a:xfrm>
        <a:prstGeom prst="trapezoid">
          <a:avLst>
            <a:gd name="adj" fmla="val 8125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endParaRPr lang="en-US" sz="500" kern="1200"/>
        </a:p>
        <a:p>
          <a:pPr lvl="0" algn="ctr" defTabSz="222250">
            <a:lnSpc>
              <a:spcPct val="90000"/>
            </a:lnSpc>
            <a:spcBef>
              <a:spcPct val="0"/>
            </a:spcBef>
            <a:spcAft>
              <a:spcPct val="35000"/>
            </a:spcAft>
          </a:pPr>
          <a:endParaRPr lang="en-US" sz="500" kern="1200"/>
        </a:p>
        <a:p>
          <a:pPr lvl="0" algn="ctr" defTabSz="222250">
            <a:lnSpc>
              <a:spcPct val="90000"/>
            </a:lnSpc>
            <a:spcBef>
              <a:spcPct val="0"/>
            </a:spcBef>
            <a:spcAft>
              <a:spcPct val="35000"/>
            </a:spcAft>
          </a:pPr>
          <a:endParaRPr lang="en-US" sz="500" kern="1200"/>
        </a:p>
        <a:p>
          <a:pPr lvl="0" algn="ctr" defTabSz="222250">
            <a:lnSpc>
              <a:spcPct val="90000"/>
            </a:lnSpc>
            <a:spcBef>
              <a:spcPct val="0"/>
            </a:spcBef>
            <a:spcAft>
              <a:spcPct val="35000"/>
            </a:spcAft>
          </a:pPr>
          <a:endParaRPr lang="en-US" sz="500" kern="1200"/>
        </a:p>
        <a:p>
          <a:pPr lvl="0" algn="ctr" defTabSz="222250">
            <a:lnSpc>
              <a:spcPct val="90000"/>
            </a:lnSpc>
            <a:spcBef>
              <a:spcPct val="0"/>
            </a:spcBef>
            <a:spcAft>
              <a:spcPct val="35000"/>
            </a:spcAft>
          </a:pPr>
          <a:endParaRPr lang="en-US" sz="500" kern="1200"/>
        </a:p>
      </dsp:txBody>
      <dsp:txXfrm>
        <a:off x="346709" y="812799"/>
        <a:ext cx="1287780" cy="406399"/>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B0ADE0-FB07-4E98-9BA8-B0026335538D}" type="datetimeFigureOut">
              <a:rPr lang="en-US" smtClean="0"/>
              <a:pPr/>
              <a:t>10/27/2009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D3F021-46E0-4456-B34C-8C42DAE7E25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Response to intervention (or </a:t>
            </a:r>
            <a:r>
              <a:rPr lang="en-US" sz="1200" kern="1200" dirty="0" err="1" smtClean="0">
                <a:solidFill>
                  <a:schemeClr val="tx1"/>
                </a:solidFill>
                <a:latin typeface="+mn-lt"/>
                <a:ea typeface="+mn-ea"/>
                <a:cs typeface="+mn-cs"/>
              </a:rPr>
              <a:t>RtI</a:t>
            </a:r>
            <a:r>
              <a:rPr lang="en-US" sz="1200" kern="1200" dirty="0" smtClean="0">
                <a:solidFill>
                  <a:schemeClr val="tx1"/>
                </a:solidFill>
                <a:latin typeface="+mn-lt"/>
                <a:ea typeface="+mn-ea"/>
                <a:cs typeface="+mn-cs"/>
              </a:rPr>
              <a:t>) is a tiered framework that defines both instruction and assessment practices.  Environmental arrangement or set-up is also included as a component of instruction at all tiers.  RTI applies to both academics and behavior.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ED3F021-46E0-4456-B34C-8C42DAE7E25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At the base of the RTI pyramid, is general school-wide and classroom-wide instruction and assessment.  This includes how you set-up your classroom, your classroom behavior management plan, general instruction that you provide to all students, and classroom and school-wide assessments.</a:t>
            </a:r>
          </a:p>
          <a:p>
            <a:endParaRPr lang="en-US" dirty="0"/>
          </a:p>
        </p:txBody>
      </p:sp>
      <p:sp>
        <p:nvSpPr>
          <p:cNvPr id="4" name="Slide Number Placeholder 3"/>
          <p:cNvSpPr>
            <a:spLocks noGrp="1"/>
          </p:cNvSpPr>
          <p:nvPr>
            <p:ph type="sldNum" sz="quarter" idx="10"/>
          </p:nvPr>
        </p:nvSpPr>
        <p:spPr/>
        <p:txBody>
          <a:bodyPr/>
          <a:lstStyle/>
          <a:p>
            <a:fld id="{2ED3F021-46E0-4456-B34C-8C42DAE7E25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If a student is not making adequate progress in tier 1, the child would be moved to tier 2 for additional supports.  Tier two interventions can be provided individually or in small groups depending on the needs of students.  For example, if a child is not making adequate progress in reading and he normally receives small group instruction in reading 3 days per week.  You could simply increase the meetings of that reading group to 5 days per week until he or the group reaches grade level target performance.</a:t>
            </a:r>
          </a:p>
          <a:p>
            <a:endParaRPr lang="en-US" dirty="0"/>
          </a:p>
        </p:txBody>
      </p:sp>
      <p:sp>
        <p:nvSpPr>
          <p:cNvPr id="4" name="Slide Number Placeholder 3"/>
          <p:cNvSpPr>
            <a:spLocks noGrp="1"/>
          </p:cNvSpPr>
          <p:nvPr>
            <p:ph type="sldNum" sz="quarter" idx="10"/>
          </p:nvPr>
        </p:nvSpPr>
        <p:spPr/>
        <p:txBody>
          <a:bodyPr/>
          <a:lstStyle/>
          <a:p>
            <a:fld id="{2ED3F021-46E0-4456-B34C-8C42DAE7E25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If the child continues to make inadequate progress at tier 2, then he would be moved to tier 3.  In tier 3, children receive intensive individualized intervention.  Using the reading example again, this could be the general education teacher puling one student for a 10 minute intervention daily during literacy centers.  </a:t>
            </a:r>
          </a:p>
          <a:p>
            <a:endParaRPr lang="en-US" dirty="0"/>
          </a:p>
        </p:txBody>
      </p:sp>
      <p:sp>
        <p:nvSpPr>
          <p:cNvPr id="4" name="Slide Number Placeholder 3"/>
          <p:cNvSpPr>
            <a:spLocks noGrp="1"/>
          </p:cNvSpPr>
          <p:nvPr>
            <p:ph type="sldNum" sz="quarter" idx="10"/>
          </p:nvPr>
        </p:nvSpPr>
        <p:spPr/>
        <p:txBody>
          <a:bodyPr/>
          <a:lstStyle/>
          <a:p>
            <a:fld id="{2ED3F021-46E0-4456-B34C-8C42DAE7E25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tiers are fluid, meaning students can move in and out of them.  They are also cumulative.  One student may receive tier 2 in reading, but be in tier 1 for everything else one week, and next month he may be in tier 3 for math and tier 1 for everything else.  When a student is receiving</a:t>
            </a:r>
            <a:r>
              <a:rPr lang="en-US" sz="1200" kern="1200" baseline="0" dirty="0" smtClean="0">
                <a:solidFill>
                  <a:schemeClr val="tx1"/>
                </a:solidFill>
                <a:latin typeface="+mn-lt"/>
                <a:ea typeface="+mn-ea"/>
                <a:cs typeface="+mn-cs"/>
              </a:rPr>
              <a:t> tier 2 interventions he continues to receive tier one as well.  </a:t>
            </a:r>
            <a:r>
              <a:rPr lang="en-US" sz="1200" kern="1200" dirty="0" smtClean="0">
                <a:solidFill>
                  <a:schemeClr val="tx1"/>
                </a:solidFill>
                <a:latin typeface="+mn-lt"/>
                <a:ea typeface="+mn-ea"/>
                <a:cs typeface="+mn-cs"/>
              </a:rPr>
              <a:t>(Flexible groupings as in best practices for reading instruction)</a:t>
            </a:r>
          </a:p>
          <a:p>
            <a:r>
              <a:rPr lang="en-US" sz="1200" kern="1200" dirty="0" smtClean="0">
                <a:solidFill>
                  <a:schemeClr val="tx1"/>
                </a:solidFill>
                <a:latin typeface="+mn-lt"/>
                <a:ea typeface="+mn-ea"/>
                <a:cs typeface="+mn-cs"/>
              </a:rPr>
              <a:t>Adequate progress will be defined by your district or school.  Generally, it is meeting the grade-level expectation for a skill.</a:t>
            </a:r>
          </a:p>
          <a:p>
            <a:endParaRPr lang="en-US" dirty="0"/>
          </a:p>
        </p:txBody>
      </p:sp>
      <p:sp>
        <p:nvSpPr>
          <p:cNvPr id="4" name="Slide Number Placeholder 3"/>
          <p:cNvSpPr>
            <a:spLocks noGrp="1"/>
          </p:cNvSpPr>
          <p:nvPr>
            <p:ph type="sldNum" sz="quarter" idx="10"/>
          </p:nvPr>
        </p:nvSpPr>
        <p:spPr/>
        <p:txBody>
          <a:bodyPr/>
          <a:lstStyle/>
          <a:p>
            <a:fld id="{2ED3F021-46E0-4456-B34C-8C42DAE7E25F}"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All of the practices implemented in all of the tiers should be evidence-based.  The foundation of this model is that all children receive excellent general instruction that has been proven effective through research.  The underlying belief is that all children can learn and make progress when provided with good general instruction and individualized modifications as needed.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ED3F021-46E0-4456-B34C-8C42DAE7E25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order for the RTI model to be effective, teachers must regularly collect data about student performance (which is also called progress monitoring).  As a child moves up in the tiers the frequency of assessment increases with the intensity of the intervention.  </a:t>
            </a:r>
          </a:p>
          <a:p>
            <a:endParaRPr lang="en-US" dirty="0"/>
          </a:p>
        </p:txBody>
      </p:sp>
      <p:sp>
        <p:nvSpPr>
          <p:cNvPr id="4" name="Slide Number Placeholder 3"/>
          <p:cNvSpPr>
            <a:spLocks noGrp="1"/>
          </p:cNvSpPr>
          <p:nvPr>
            <p:ph type="sldNum" sz="quarter" idx="10"/>
          </p:nvPr>
        </p:nvSpPr>
        <p:spPr/>
        <p:txBody>
          <a:bodyPr/>
          <a:lstStyle/>
          <a:p>
            <a:fld id="{2ED3F021-46E0-4456-B34C-8C42DAE7E25F}"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Who provides the services- instruction and assessment, vary depending on district and building resources.   In some districts, personnel are available to help teachers with progress monitoring through use of school wide DIBELS assessments (or something similar) and/or regular CBM’s (curriculum-based measurement) in your classroom).  Primarily the general education teacher is responsible, but others could be involved including intervention specialist, tutor, content area specialists (e.g. reading or math), related service providers, even your administrator. </a:t>
            </a:r>
          </a:p>
          <a:p>
            <a:endParaRPr lang="en-US" dirty="0"/>
          </a:p>
        </p:txBody>
      </p:sp>
      <p:sp>
        <p:nvSpPr>
          <p:cNvPr id="4" name="Slide Number Placeholder 3"/>
          <p:cNvSpPr>
            <a:spLocks noGrp="1"/>
          </p:cNvSpPr>
          <p:nvPr>
            <p:ph type="sldNum" sz="quarter" idx="10"/>
          </p:nvPr>
        </p:nvSpPr>
        <p:spPr/>
        <p:txBody>
          <a:bodyPr/>
          <a:lstStyle/>
          <a:p>
            <a:fld id="{2ED3F021-46E0-4456-B34C-8C42DAE7E25F}"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tiers DO NOT equate to special education.  Sometimes people confuse </a:t>
            </a:r>
            <a:r>
              <a:rPr lang="en-US" sz="1200" kern="1200" dirty="0" err="1" smtClean="0">
                <a:solidFill>
                  <a:schemeClr val="tx1"/>
                </a:solidFill>
                <a:latin typeface="+mn-lt"/>
                <a:ea typeface="+mn-ea"/>
                <a:cs typeface="+mn-cs"/>
              </a:rPr>
              <a:t>rti</a:t>
            </a:r>
            <a:r>
              <a:rPr lang="en-US" sz="1200" kern="1200" dirty="0" smtClean="0">
                <a:solidFill>
                  <a:schemeClr val="tx1"/>
                </a:solidFill>
                <a:latin typeface="+mn-lt"/>
                <a:ea typeface="+mn-ea"/>
                <a:cs typeface="+mn-cs"/>
              </a:rPr>
              <a:t> tiers with special education “LRE” or least restrictive environments.  Provide visual with red X- Next slide sped </a:t>
            </a:r>
            <a:r>
              <a:rPr lang="en-US" sz="1200" kern="1200" dirty="0" err="1" smtClean="0">
                <a:solidFill>
                  <a:schemeClr val="tx1"/>
                </a:solidFill>
                <a:latin typeface="+mn-lt"/>
                <a:ea typeface="+mn-ea"/>
                <a:cs typeface="+mn-cs"/>
              </a:rPr>
              <a:t>rti</a:t>
            </a:r>
            <a:r>
              <a:rPr lang="en-US" sz="1200" kern="1200" dirty="0" smtClean="0">
                <a:solidFill>
                  <a:schemeClr val="tx1"/>
                </a:solidFill>
                <a:latin typeface="+mn-lt"/>
                <a:ea typeface="+mn-ea"/>
                <a:cs typeface="+mn-cs"/>
              </a:rPr>
              <a:t> pyramid within tier 1 of general pyramid.</a:t>
            </a:r>
          </a:p>
          <a:p>
            <a:r>
              <a:rPr lang="en-US" sz="1200" kern="1200" dirty="0" smtClean="0">
                <a:solidFill>
                  <a:schemeClr val="tx1"/>
                </a:solidFill>
                <a:latin typeface="+mn-lt"/>
                <a:ea typeface="+mn-ea"/>
                <a:cs typeface="+mn-cs"/>
              </a:rPr>
              <a:t>IDEA 2004 gives the option of using RTI as a component of eligibility determination for students with specific learning disabilities.</a:t>
            </a:r>
          </a:p>
          <a:p>
            <a:endParaRPr lang="en-US" dirty="0"/>
          </a:p>
        </p:txBody>
      </p:sp>
      <p:sp>
        <p:nvSpPr>
          <p:cNvPr id="4" name="Slide Number Placeholder 3"/>
          <p:cNvSpPr>
            <a:spLocks noGrp="1"/>
          </p:cNvSpPr>
          <p:nvPr>
            <p:ph type="sldNum" sz="quarter" idx="10"/>
          </p:nvPr>
        </p:nvSpPr>
        <p:spPr/>
        <p:txBody>
          <a:bodyPr/>
          <a:lstStyle/>
          <a:p>
            <a:fld id="{2ED3F021-46E0-4456-B34C-8C42DAE7E25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FBA34D2-070A-40F9-A83D-64D968CBF74A}"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A34D2-070A-40F9-A83D-64D968CBF7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A34D2-070A-40F9-A83D-64D968CBF7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A34D2-070A-40F9-A83D-64D968CBF74A}"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5FBA34D2-070A-40F9-A83D-64D968CBF74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A34D2-070A-40F9-A83D-64D968CBF74A}"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BA34D2-070A-40F9-A83D-64D968CBF74A}"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BA34D2-070A-40F9-A83D-64D968CBF74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BA34D2-070A-40F9-A83D-64D968CBF7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A34D2-070A-40F9-A83D-64D968CBF74A}"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2855B8-4356-48AA-A5D4-7E697A7A3683}" type="datetimeFigureOut">
              <a:rPr lang="en-US" smtClean="0"/>
              <a:pPr/>
              <a:t>10/27/2009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5FBA34D2-070A-40F9-A83D-64D968CBF74A}"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A2855B8-4356-48AA-A5D4-7E697A7A3683}" type="datetimeFigureOut">
              <a:rPr lang="en-US" smtClean="0"/>
              <a:pPr/>
              <a:t>10/27/2009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FBA34D2-070A-40F9-A83D-64D968CBF7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5.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Sophia Hubbell</a:t>
            </a:r>
          </a:p>
          <a:p>
            <a:r>
              <a:rPr lang="en-US" dirty="0" smtClean="0"/>
              <a:t>Kent State University</a:t>
            </a:r>
          </a:p>
          <a:p>
            <a:r>
              <a:rPr lang="en-US" dirty="0" smtClean="0"/>
              <a:t>October 27, 2009</a:t>
            </a:r>
            <a:endParaRPr lang="en-US" dirty="0"/>
          </a:p>
        </p:txBody>
      </p:sp>
      <p:sp>
        <p:nvSpPr>
          <p:cNvPr id="2" name="Title 1"/>
          <p:cNvSpPr>
            <a:spLocks noGrp="1"/>
          </p:cNvSpPr>
          <p:nvPr>
            <p:ph type="ctrTitle"/>
          </p:nvPr>
        </p:nvSpPr>
        <p:spPr/>
        <p:txBody>
          <a:bodyPr/>
          <a:lstStyle/>
          <a:p>
            <a:r>
              <a:rPr lang="en-US" dirty="0" smtClean="0"/>
              <a:t>Response to Intervention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RTI and Special Education is NOT</a:t>
            </a:r>
            <a:endParaRPr lang="en-US" dirty="0"/>
          </a:p>
        </p:txBody>
      </p:sp>
      <p:pic>
        <p:nvPicPr>
          <p:cNvPr id="15" name="Picture 14" descr="RTI not SPED.png"/>
          <p:cNvPicPr>
            <a:picLocks noChangeAspect="1"/>
          </p:cNvPicPr>
          <p:nvPr/>
        </p:nvPicPr>
        <p:blipFill>
          <a:blip r:embed="rId3" cstate="print"/>
          <a:stretch>
            <a:fillRect/>
          </a:stretch>
        </p:blipFill>
        <p:spPr>
          <a:xfrm>
            <a:off x="2057400" y="1219200"/>
            <a:ext cx="5248222" cy="532136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RTI and Special Education IS</a:t>
            </a:r>
            <a:endParaRPr lang="en-US" dirty="0"/>
          </a:p>
        </p:txBody>
      </p:sp>
      <p:sp>
        <p:nvSpPr>
          <p:cNvPr id="6" name="TextBox 5"/>
          <p:cNvSpPr txBox="1"/>
          <p:nvPr/>
        </p:nvSpPr>
        <p:spPr>
          <a:xfrm>
            <a:off x="1447800" y="1524000"/>
            <a:ext cx="2133600" cy="1569660"/>
          </a:xfrm>
          <a:prstGeom prst="rect">
            <a:avLst/>
          </a:prstGeom>
          <a:noFill/>
        </p:spPr>
        <p:txBody>
          <a:bodyPr wrap="square" rtlCol="0">
            <a:spAutoFit/>
          </a:bodyPr>
          <a:lstStyle/>
          <a:p>
            <a:r>
              <a:rPr lang="en-US" sz="3200" dirty="0" smtClean="0"/>
              <a:t>General Education Classroom</a:t>
            </a:r>
            <a:endParaRPr lang="en-US" sz="3200" dirty="0"/>
          </a:p>
        </p:txBody>
      </p:sp>
      <p:grpSp>
        <p:nvGrpSpPr>
          <p:cNvPr id="8" name="Group 7"/>
          <p:cNvGrpSpPr/>
          <p:nvPr/>
        </p:nvGrpSpPr>
        <p:grpSpPr>
          <a:xfrm>
            <a:off x="2286000" y="4495800"/>
            <a:ext cx="2286000" cy="1244263"/>
            <a:chOff x="2286000" y="4495800"/>
            <a:chExt cx="2286000" cy="1244263"/>
          </a:xfrm>
        </p:grpSpPr>
        <p:graphicFrame>
          <p:nvGraphicFramePr>
            <p:cNvPr id="5" name="Diagram 4"/>
            <p:cNvGraphicFramePr/>
            <p:nvPr/>
          </p:nvGraphicFramePr>
          <p:xfrm>
            <a:off x="2286000" y="4495800"/>
            <a:ext cx="1981200" cy="121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3048000" y="4724400"/>
              <a:ext cx="1524000" cy="1015663"/>
            </a:xfrm>
            <a:prstGeom prst="rect">
              <a:avLst/>
            </a:prstGeom>
            <a:noFill/>
          </p:spPr>
          <p:txBody>
            <a:bodyPr wrap="square" rtlCol="0">
              <a:spAutoFit/>
            </a:bodyPr>
            <a:lstStyle/>
            <a:p>
              <a:r>
                <a:rPr lang="en-US" sz="2000" dirty="0" smtClean="0"/>
                <a:t>IEP Supports for an Individual</a:t>
              </a:r>
              <a:endParaRPr lang="en-US" sz="2000" dirty="0"/>
            </a:p>
          </p:txBody>
        </p:sp>
      </p:grpSp>
      <p:pic>
        <p:nvPicPr>
          <p:cNvPr id="10" name="Content Placeholder 9" descr="SPED in RTI.png"/>
          <p:cNvPicPr>
            <a:picLocks noGrp="1" noChangeAspect="1"/>
          </p:cNvPicPr>
          <p:nvPr>
            <p:ph sz="quarter" idx="1"/>
          </p:nvPr>
        </p:nvPicPr>
        <p:blipFill>
          <a:blip r:embed="rId7" cstate="print"/>
          <a:stretch>
            <a:fillRect/>
          </a:stretch>
        </p:blipFill>
        <p:spPr>
          <a:xfrm>
            <a:off x="2070428" y="1447800"/>
            <a:ext cx="5460343" cy="45720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and References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State Support Teams, Region 8</a:t>
            </a:r>
          </a:p>
          <a:p>
            <a:pPr lvl="1"/>
            <a:r>
              <a:rPr lang="en-US" dirty="0" smtClean="0"/>
              <a:t>http://cybersummit.org/sst/</a:t>
            </a:r>
          </a:p>
          <a:p>
            <a:r>
              <a:rPr lang="en-US" dirty="0" smtClean="0"/>
              <a:t>Center for RTI in Early Childhood (CRTIEC)</a:t>
            </a:r>
          </a:p>
          <a:p>
            <a:pPr lvl="1"/>
            <a:r>
              <a:rPr lang="en-US" dirty="0" smtClean="0"/>
              <a:t>www.crtiec.org</a:t>
            </a:r>
          </a:p>
          <a:p>
            <a:r>
              <a:rPr lang="en-US" dirty="0" smtClean="0"/>
              <a:t>National Center on Response to Intervention</a:t>
            </a:r>
          </a:p>
          <a:p>
            <a:pPr lvl="1"/>
            <a:r>
              <a:rPr lang="en-US" dirty="0" smtClean="0"/>
              <a:t>www.rti4success.org</a:t>
            </a:r>
          </a:p>
          <a:p>
            <a:r>
              <a:rPr lang="en-US" dirty="0" smtClean="0"/>
              <a:t>National Center on Student Progress Monitoring</a:t>
            </a:r>
          </a:p>
          <a:p>
            <a:pPr lvl="1"/>
            <a:r>
              <a:rPr lang="en-US" dirty="0" smtClean="0"/>
              <a:t>http://www.studentprogress.org/default.asp</a:t>
            </a:r>
          </a:p>
          <a:p>
            <a:r>
              <a:rPr lang="en-US" dirty="0" smtClean="0"/>
              <a:t>OSEP Technical Assistance Center on Positive Behavioral Interventions &amp; Supports</a:t>
            </a:r>
          </a:p>
          <a:p>
            <a:pPr lvl="1"/>
            <a:r>
              <a:rPr lang="en-US" dirty="0" smtClean="0"/>
              <a:t>http://www.pbis.org/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 to Intervention</a:t>
            </a:r>
            <a:endParaRPr lang="en-US" dirty="0"/>
          </a:p>
        </p:txBody>
      </p:sp>
      <p:graphicFrame>
        <p:nvGraphicFramePr>
          <p:cNvPr id="4" name="Content Placeholder 3"/>
          <p:cNvGraphicFramePr>
            <a:graphicFrameLocks noGrp="1"/>
          </p:cNvGraphicFramePr>
          <p:nvPr>
            <p:ph sz="quarter" idx="1"/>
          </p:nvPr>
        </p:nvGraphicFramePr>
        <p:xfrm>
          <a:off x="2209800" y="1524000"/>
          <a:ext cx="3733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Tier 1</a:t>
            </a:r>
            <a:endParaRPr lang="en-US" dirty="0"/>
          </a:p>
        </p:txBody>
      </p:sp>
      <p:pic>
        <p:nvPicPr>
          <p:cNvPr id="5" name="Content Placeholder 4" descr="tier 1.png"/>
          <p:cNvPicPr>
            <a:picLocks noGrp="1" noChangeAspect="1"/>
          </p:cNvPicPr>
          <p:nvPr>
            <p:ph sz="quarter" idx="1"/>
          </p:nvPr>
        </p:nvPicPr>
        <p:blipFill>
          <a:blip r:embed="rId3" cstate="print"/>
          <a:stretch>
            <a:fillRect/>
          </a:stretch>
        </p:blipFill>
        <p:spPr>
          <a:xfrm>
            <a:off x="2324587" y="1447800"/>
            <a:ext cx="4952026" cy="45720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Tier 2</a:t>
            </a:r>
            <a:endParaRPr lang="en-US" dirty="0"/>
          </a:p>
        </p:txBody>
      </p:sp>
      <p:graphicFrame>
        <p:nvGraphicFramePr>
          <p:cNvPr id="4" name="Content Placeholder 3"/>
          <p:cNvGraphicFramePr>
            <a:graphicFrameLocks noGrp="1"/>
          </p:cNvGraphicFramePr>
          <p:nvPr>
            <p:ph sz="quarter" idx="1"/>
          </p:nvPr>
        </p:nvGraphicFramePr>
        <p:xfrm>
          <a:off x="1905000" y="1295400"/>
          <a:ext cx="52578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Tier 3</a:t>
            </a:r>
            <a:endParaRPr lang="en-US" dirty="0"/>
          </a:p>
        </p:txBody>
      </p:sp>
      <p:pic>
        <p:nvPicPr>
          <p:cNvPr id="6" name="Content Placeholder 5" descr="tier 3.png"/>
          <p:cNvPicPr>
            <a:picLocks noGrp="1" noChangeAspect="1"/>
          </p:cNvPicPr>
          <p:nvPr>
            <p:ph sz="quarter" idx="1"/>
          </p:nvPr>
        </p:nvPicPr>
        <p:blipFill>
          <a:blip r:embed="rId3" cstate="print"/>
          <a:stretch>
            <a:fillRect/>
          </a:stretch>
        </p:blipFill>
        <p:spPr>
          <a:xfrm>
            <a:off x="2221678" y="1447800"/>
            <a:ext cx="5157844" cy="45720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Tiers</a:t>
            </a:r>
            <a:endParaRPr lang="en-US" dirty="0"/>
          </a:p>
        </p:txBody>
      </p:sp>
      <p:sp>
        <p:nvSpPr>
          <p:cNvPr id="3" name="Content Placeholder 2"/>
          <p:cNvSpPr>
            <a:spLocks noGrp="1"/>
          </p:cNvSpPr>
          <p:nvPr>
            <p:ph sz="quarter" idx="1"/>
          </p:nvPr>
        </p:nvSpPr>
        <p:spPr/>
        <p:txBody>
          <a:bodyPr/>
          <a:lstStyle/>
          <a:p>
            <a:r>
              <a:rPr lang="en-US" dirty="0" smtClean="0"/>
              <a:t>Changes are fluid and frequent</a:t>
            </a:r>
          </a:p>
          <a:p>
            <a:r>
              <a:rPr lang="en-US" dirty="0" smtClean="0"/>
              <a:t>Tiered instruction is cumulative.</a:t>
            </a:r>
          </a:p>
          <a:p>
            <a:r>
              <a:rPr lang="en-US" dirty="0" smtClean="0"/>
              <a:t>Adequate progress defined by districts.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Evidence-Based</a:t>
            </a:r>
            <a:r>
              <a:rPr lang="en-US" baseline="0" dirty="0" smtClean="0"/>
              <a:t> Practices</a:t>
            </a:r>
            <a:endParaRPr lang="en-US" dirty="0"/>
          </a:p>
        </p:txBody>
      </p:sp>
      <p:sp>
        <p:nvSpPr>
          <p:cNvPr id="3" name="Content Placeholder 2"/>
          <p:cNvSpPr>
            <a:spLocks noGrp="1"/>
          </p:cNvSpPr>
          <p:nvPr>
            <p:ph sz="quarter" idx="1"/>
          </p:nvPr>
        </p:nvSpPr>
        <p:spPr/>
        <p:txBody>
          <a:bodyPr/>
          <a:lstStyle/>
          <a:p>
            <a:r>
              <a:rPr lang="en-US" dirty="0" smtClean="0"/>
              <a:t>All interventions and environmental supports should be based in well-research practices that have been proven effective.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a:t>
            </a:r>
            <a:endParaRPr lang="en-US" dirty="0"/>
          </a:p>
        </p:txBody>
      </p:sp>
      <p:sp>
        <p:nvSpPr>
          <p:cNvPr id="3" name="Content Placeholder 2"/>
          <p:cNvSpPr>
            <a:spLocks noGrp="1"/>
          </p:cNvSpPr>
          <p:nvPr>
            <p:ph sz="quarter" idx="1"/>
          </p:nvPr>
        </p:nvSpPr>
        <p:spPr/>
        <p:txBody>
          <a:bodyPr/>
          <a:lstStyle/>
          <a:p>
            <a:r>
              <a:rPr lang="en-US" dirty="0" smtClean="0"/>
              <a:t>Assessment increases with the intensity of interventions.</a:t>
            </a:r>
          </a:p>
          <a:p>
            <a:r>
              <a:rPr lang="en-US" dirty="0" smtClean="0"/>
              <a:t>Assessment practices are cumulative.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responsible?</a:t>
            </a:r>
            <a:endParaRPr lang="en-US" dirty="0"/>
          </a:p>
        </p:txBody>
      </p:sp>
      <p:sp>
        <p:nvSpPr>
          <p:cNvPr id="3" name="Content Placeholder 2"/>
          <p:cNvSpPr>
            <a:spLocks noGrp="1"/>
          </p:cNvSpPr>
          <p:nvPr>
            <p:ph sz="quarter" idx="1"/>
          </p:nvPr>
        </p:nvSpPr>
        <p:spPr/>
        <p:txBody>
          <a:bodyPr>
            <a:normAutofit/>
          </a:bodyPr>
          <a:lstStyle/>
          <a:p>
            <a:r>
              <a:rPr lang="en-US" sz="2800" dirty="0" smtClean="0"/>
              <a:t>General education teachers are usually responsible for </a:t>
            </a:r>
            <a:r>
              <a:rPr lang="en-US" sz="2800" dirty="0" err="1" smtClean="0"/>
              <a:t>RtI</a:t>
            </a:r>
            <a:r>
              <a:rPr lang="en-US" sz="2800" dirty="0" smtClean="0"/>
              <a:t> implementation.</a:t>
            </a:r>
          </a:p>
          <a:p>
            <a:r>
              <a:rPr lang="en-US" sz="2800" dirty="0" smtClean="0"/>
              <a:t>District practices vary.</a:t>
            </a:r>
          </a:p>
          <a:p>
            <a:r>
              <a:rPr lang="en-US" sz="2800" dirty="0" smtClean="0"/>
              <a:t>Potential teacher supports: intervention specialists, tutors, content area specialists, related service providers</a:t>
            </a:r>
          </a:p>
          <a:p>
            <a:r>
              <a:rPr lang="en-US" sz="2800" dirty="0" smtClean="0"/>
              <a:t>State Support Teams</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lnDef>
      <a:spPr>
        <a:ln w="127000">
          <a:solidFill>
            <a:srgbClr val="FF0000"/>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218</TotalTime>
  <Words>821</Words>
  <Application>Microsoft Office PowerPoint</Application>
  <PresentationFormat>On-screen Show (4:3)</PresentationFormat>
  <Paragraphs>74</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Equity</vt:lpstr>
      <vt:lpstr>Response to Intervention</vt:lpstr>
      <vt:lpstr>Response to Intervention</vt:lpstr>
      <vt:lpstr>Tier 1</vt:lpstr>
      <vt:lpstr>Tier 2</vt:lpstr>
      <vt:lpstr>Tier 3</vt:lpstr>
      <vt:lpstr>Adding Tiers</vt:lpstr>
      <vt:lpstr>Evidence-Based Practices</vt:lpstr>
      <vt:lpstr>Data Collection</vt:lpstr>
      <vt:lpstr>Who is responsible?</vt:lpstr>
      <vt:lpstr>RTI and Special Education is NOT</vt:lpstr>
      <vt:lpstr>RTI and Special Education IS</vt:lpstr>
      <vt:lpstr>Resources and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Response to Intervention</dc:title>
  <dc:creator>Sophie</dc:creator>
  <cp:lastModifiedBy>Sophie</cp:lastModifiedBy>
  <cp:revision>28</cp:revision>
  <dcterms:created xsi:type="dcterms:W3CDTF">2009-10-27T12:02:39Z</dcterms:created>
  <dcterms:modified xsi:type="dcterms:W3CDTF">2009-10-27T18:07:40Z</dcterms:modified>
</cp:coreProperties>
</file>